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1551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13445" y="4446988"/>
            <a:ext cx="2032732" cy="2103769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C1B8B39-77A6-2BC7-4CF6-43FF639DC0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603" y="4686914"/>
            <a:ext cx="1625600" cy="16256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A7F428B-6A4C-FD43-A979-90763FEC1A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74" y="3006118"/>
            <a:ext cx="1517314" cy="1517314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28F072-DD02-7B41-F05B-3A3ABA387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9" y="4446988"/>
            <a:ext cx="1517314" cy="151731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4CA4DC-7EAC-D96B-B056-A8D97CF70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796" y="3284077"/>
            <a:ext cx="845120" cy="84512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8A04C5-2AD9-422A-5922-96C694343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8816" y="3237907"/>
            <a:ext cx="845120" cy="8451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539815E-D233-F8E9-66CC-10C47264A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45" y="2287310"/>
            <a:ext cx="628755" cy="628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A59872-6326-EF60-58BF-CB1D78B6E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54" y="3284077"/>
            <a:ext cx="628755" cy="628755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17745" y="307243"/>
            <a:ext cx="2083784" cy="2064601"/>
            <a:chOff x="2631387" y="332102"/>
            <a:chExt cx="2083784" cy="206460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8464" y="498017"/>
              <a:ext cx="1806369" cy="1765002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85317" y="307241"/>
            <a:ext cx="2083784" cy="2086112"/>
            <a:chOff x="6798959" y="332100"/>
            <a:chExt cx="2083784" cy="208611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1139" y="398791"/>
              <a:ext cx="2019421" cy="201942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701531" y="4436439"/>
            <a:ext cx="2083784" cy="2077032"/>
            <a:chOff x="4715173" y="4461298"/>
            <a:chExt cx="2083784" cy="207703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1774" y="4518983"/>
              <a:ext cx="2019347" cy="2019347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701532" y="2371841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4260" y="2530623"/>
              <a:ext cx="1848250" cy="1865709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17747" y="4436440"/>
            <a:ext cx="2083784" cy="2064601"/>
            <a:chOff x="2631389" y="4461299"/>
            <a:chExt cx="2083784" cy="206460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2993" y="4547892"/>
              <a:ext cx="1887905" cy="1887905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85315" y="2371839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0532" y="2486656"/>
              <a:ext cx="1917016" cy="191701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17745" y="2371842"/>
            <a:ext cx="2083784" cy="2064601"/>
            <a:chOff x="2631387" y="2396701"/>
            <a:chExt cx="2083784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7210" y="2450181"/>
              <a:ext cx="1911863" cy="1913749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33961" y="4436440"/>
            <a:ext cx="2083784" cy="2064601"/>
            <a:chOff x="547603" y="4461299"/>
            <a:chExt cx="2083784" cy="206460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823" y="4586359"/>
              <a:ext cx="1727248" cy="172724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33961" y="2371842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492" y="2416202"/>
              <a:ext cx="1952001" cy="1952001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33961" y="307243"/>
            <a:ext cx="2083784" cy="2074350"/>
            <a:chOff x="547603" y="332102"/>
            <a:chExt cx="2083784" cy="20743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1" r="6904"/>
            <a:stretch/>
          </p:blipFill>
          <p:spPr>
            <a:xfrm>
              <a:off x="559064" y="341851"/>
              <a:ext cx="1929949" cy="2064601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9632C3-DEE4-1CA3-2587-D825598284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35" y="891715"/>
            <a:ext cx="462838" cy="462838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01532" y="307242"/>
            <a:ext cx="2083784" cy="2094839"/>
            <a:chOff x="4715174" y="332101"/>
            <a:chExt cx="2083784" cy="2094839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3150" y="422821"/>
              <a:ext cx="2004119" cy="2004119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10" y="1490556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32099" y="4686914"/>
            <a:ext cx="143827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2C3AF9-538C-4DCD-B120-F27936FDF76A}"/>
</file>

<file path=customXml/itemProps2.xml><?xml version="1.0" encoding="utf-8"?>
<ds:datastoreItem xmlns:ds="http://schemas.openxmlformats.org/officeDocument/2006/customXml" ds:itemID="{4643956C-B662-442A-B60B-6BA202A1E836}"/>
</file>

<file path=customXml/itemProps3.xml><?xml version="1.0" encoding="utf-8"?>
<ds:datastoreItem xmlns:ds="http://schemas.openxmlformats.org/officeDocument/2006/customXml" ds:itemID="{8DA9957B-4F31-4E74-8097-26AD75720BD8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10</cp:revision>
  <dcterms:created xsi:type="dcterms:W3CDTF">2025-02-21T13:24:50Z</dcterms:created>
  <dcterms:modified xsi:type="dcterms:W3CDTF">2025-02-24T16:42:05Z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