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C41B4-64F1-408D-AA29-553611AA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AC33D-05AE-4D56-87A4-27AB5B1C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12247-2FD9-46E0-9D50-BCDE5246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46EE8-30D0-4DC3-910B-93BCBE96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2FAD2-7E59-442C-A3D3-9FA3AA5E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49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F2E67-8415-4BAB-9901-488AD682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8DFBF-EE5C-4757-93AC-A0A04E701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B1DF0-5769-4BC5-9978-557FD7F6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7CF7A-050E-43D9-97B4-6706CA0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E34AE3-439C-411B-9D25-E5BE2F1D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3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901967-2AB0-4597-B22B-FCBCEB22B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FFE6FB-7532-4237-9858-F9DADFC96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917E9-95A7-4F28-9B8D-0078B78F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9EFB7-7D1D-4264-8907-DAE6B561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B1DD8-1A29-4AE1-BCED-C9D27E96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10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789A5-0E3D-4F24-A568-0D7FC2BB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5FA6B-8459-4B32-B2DC-4E7B5F382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1F9419-9226-4D00-8151-B4028BFF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03757-E10F-499C-A2BE-5FF139AB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C2D12-EB59-4273-AD21-72B32843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5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ED41B-D5C3-4595-B5F9-01D9BF44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48E84-B097-4F3C-8206-992A9902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49738-8C37-440B-A19D-82E57344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11440-EE98-4D3D-A934-80F8D1A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CBFE7-5F49-47DB-9668-05C47AFA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71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A2E6A-4AD2-461A-8E4E-C6161393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C185D-776B-42AC-9809-8617C311F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064D80-152C-4A80-857D-752C59DF9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61468-FA94-40DA-AD8E-80B05D1F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DEA74-3C2D-4DBD-8607-7F96A7A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23EF7-D15B-4D58-B17E-40611878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1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139D5-EF39-45E0-BEB9-C30A5A55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E9F61D-E3AA-4C1C-A2BE-DE2A3A55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4D608-5EA3-46EF-B0E9-1C9F67647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DD7B85-5690-4C79-B72F-05FB66261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AE57FB-2DF4-4D0F-8FFF-9ACEDC3FB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F2A70E-AAAA-454A-A960-929B5C1A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0AB392-01B2-41F3-B7EA-5A2D650F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400D84-D1DA-4A13-A893-ADE4CB0E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20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8F2D0-3248-42EA-AAAE-546DBE96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B7B2F3-63F0-474B-9A01-B2B0274D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22796B-9F61-4B31-A9EF-5692D461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07E116-A69D-4DEB-9C36-14A575A9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60B31B-AC50-4770-8F65-8FC433CE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9DA91E-1209-42A8-BC4E-CE188D2D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F905D-445B-4D8C-8FCC-61FAE2A3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7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40081-F997-4F51-9DA9-6B3C57A0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27208-8CC7-46B6-8CA6-FA321FE3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D8081A-0F34-4D42-9A9D-0B09805A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477AB-8696-41BE-A328-6D61BFFD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1A282-5504-4785-BB48-298B6F73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CC2FC1-B994-4FFE-8F9A-A181F9F5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77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FEF4C-C829-45FE-B8A8-7001515F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23D8AC-D25B-42B1-95FC-7B407F7ED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7F411B-9C8A-4ACA-9263-78E25452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CC0F21-D3F4-483E-9E30-30B06BC7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333F4-97B6-4249-8F8A-BB0478B6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E88DD3-A2CA-4051-8B35-510CF1D9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0274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B8A1A-CF01-4ABC-B199-2D071AB2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11F50-728E-457D-B08F-701D9025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1B247-A3EF-4AE3-891D-DB096A857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D19BD-34B1-46EE-81E4-19FDEBD8D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9A1CA-EE99-4CC9-8A73-933596675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9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ультфильм, детская площадка, в помещени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D0C511-2B24-4BC5-B93F-4357626D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D3F3BF0-78BC-483F-A9E8-850A1833B6E6}"/>
              </a:ext>
            </a:extLst>
          </p:cNvPr>
          <p:cNvSpPr/>
          <p:nvPr/>
        </p:nvSpPr>
        <p:spPr>
          <a:xfrm>
            <a:off x="118858" y="545541"/>
            <a:ext cx="2175084" cy="505647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E0BA71A-D6B7-429C-8391-9513C7C0D38B}"/>
              </a:ext>
            </a:extLst>
          </p:cNvPr>
          <p:cNvSpPr/>
          <p:nvPr/>
        </p:nvSpPr>
        <p:spPr>
          <a:xfrm>
            <a:off x="2475062" y="1098034"/>
            <a:ext cx="4826000" cy="526288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983523-F99D-4F89-B901-E3C29F7194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12" y="1213761"/>
            <a:ext cx="4945500" cy="4945500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58853FD-E83C-4815-A4BC-495FC80A0E43}"/>
              </a:ext>
            </a:extLst>
          </p:cNvPr>
          <p:cNvSpPr/>
          <p:nvPr/>
        </p:nvSpPr>
        <p:spPr>
          <a:xfrm>
            <a:off x="7531202" y="545541"/>
            <a:ext cx="2175084" cy="505647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D23666B-187E-4205-8950-34FC0B12E3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r="28864" b="78060"/>
          <a:stretch/>
        </p:blipFill>
        <p:spPr>
          <a:xfrm>
            <a:off x="7472074" y="537921"/>
            <a:ext cx="2194560" cy="1085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35C24F4-4E56-43AC-AA34-1E1D590937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1" b="52441" l="3809" r="34961">
                        <a14:backgroundMark x1="36035" y1="51758" x2="34570" y2="5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68" r="61167" b="45764"/>
          <a:stretch/>
        </p:blipFill>
        <p:spPr>
          <a:xfrm>
            <a:off x="300811" y="4400584"/>
            <a:ext cx="1920480" cy="873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122C8A-EA6D-4CF6-B657-A36D916E26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08" b="56373" l="67181" r="96353">
                        <a14:foregroundMark x1="91710" y1="43353" x2="91428" y2="41746"/>
                        <a14:foregroundMark x1="90039" y1="52148" x2="89648" y2="51367"/>
                        <a14:foregroundMark x1="83364" y1="51412" x2="83105" y2="51367"/>
                        <a14:foregroundMark x1="83105" y1="51367" x2="82617" y2="51367"/>
                        <a14:foregroundMark x1="82617" y1="51367" x2="82031" y2="51367"/>
                        <a14:backgroundMark x1="69922" y1="48242" x2="69922" y2="48242"/>
                        <a14:backgroundMark x1="76270" y1="42480" x2="76270" y2="42480"/>
                        <a14:backgroundMark x1="76270" y1="42480" x2="70508" y2="43164"/>
                        <a14:backgroundMark x1="70508" y1="43164" x2="70508" y2="43164"/>
                        <a14:backgroundMark x1="70508" y1="43164" x2="67188" y2="41309"/>
                        <a14:backgroundMark x1="78516" y1="43164" x2="82617" y2="38867"/>
                        <a14:backgroundMark x1="82617" y1="38867" x2="82617" y2="38867"/>
                        <a14:backgroundMark x1="82617" y1="38867" x2="84863" y2="37402"/>
                        <a14:backgroundMark x1="84863" y1="37402" x2="87598" y2="39258"/>
                        <a14:backgroundMark x1="85547" y1="41309" x2="89221" y2="41046"/>
                        <a14:backgroundMark x1="93145" y1="46636" x2="94434" y2="50098"/>
                        <a14:backgroundMark x1="94434" y1="50098" x2="93750" y2="51563"/>
                        <a14:backgroundMark x1="90400" y1="53113" x2="94922" y2="48926"/>
                        <a14:backgroundMark x1="89648" y1="53809" x2="90326" y2="53181"/>
                        <a14:backgroundMark x1="69727" y1="52832" x2="82204" y2="51640"/>
                        <a14:backgroundMark x1="86775" y1="53315" x2="87988" y2="53613"/>
                        <a14:backgroundMark x1="82031" y1="52148" x2="82620" y2="52293"/>
                        <a14:backgroundMark x1="68457" y1="54883" x2="69238" y2="54395"/>
                        <a14:backgroundMark x1="69238" y1="54395" x2="66602" y2="44629"/>
                        <a14:backgroundMark x1="69043" y1="43750" x2="68457" y2="43750"/>
                        <a14:backgroundMark x1="68457" y1="43750" x2="68457" y2="42773"/>
                        <a14:backgroundMark x1="69170" y1="47185" x2="69238" y2="49121"/>
                        <a14:backgroundMark x1="69043" y1="43555" x2="69114" y2="45591"/>
                        <a14:backgroundMark x1="69531" y1="50977" x2="69238" y2="49902"/>
                        <a14:backgroundMark x1="93262" y1="43945" x2="93262" y2="43945"/>
                        <a14:backgroundMark x1="93029" y1="43632" x2="93198" y2="44265"/>
                        <a14:backgroundMark x1="92383" y1="41211" x2="92644" y2="42188"/>
                        <a14:backgroundMark x1="82520" y1="52637" x2="86523" y2="53125"/>
                        <a14:backgroundMark x1="89453" y1="40137" x2="92383" y2="41113"/>
                        <a14:backgroundMark x1="92383" y1="41113" x2="92969" y2="42969"/>
                        <a14:backgroundMark x1="91699" y1="43848" x2="91699" y2="43848"/>
                        <a14:backgroundMark x1="91699" y1="43848" x2="92188" y2="43848"/>
                        <a14:backgroundMark x1="92188" y1="43848" x2="91113" y2="44238"/>
                        <a14:backgroundMark x1="91406" y1="41309" x2="91797" y2="41602"/>
                        <a14:backgroundMark x1="91309" y1="41309" x2="91309" y2="41309"/>
                        <a14:backgroundMark x1="91504" y1="41602" x2="91504" y2="41602"/>
                        <a14:backgroundMark x1="91797" y1="43164" x2="91797" y2="43164"/>
                        <a14:backgroundMark x1="91797" y1="43164" x2="91797" y2="43164"/>
                        <a14:backgroundMark x1="91797" y1="43164" x2="91797" y2="43164"/>
                        <a14:backgroundMark x1="91797" y1="43457" x2="91797" y2="43457"/>
                        <a14:backgroundMark x1="69531" y1="43359" x2="69531" y2="47754"/>
                        <a14:backgroundMark x1="95117" y1="44922" x2="95117" y2="44922"/>
                        <a14:backgroundMark x1="95117" y1="44922" x2="96680" y2="4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34" t="34925" b="41244"/>
          <a:stretch/>
        </p:blipFill>
        <p:spPr>
          <a:xfrm>
            <a:off x="7768343" y="1585907"/>
            <a:ext cx="1803400" cy="11785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418A48-EDC3-4CDB-9700-63850BFE98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88" b="80273" l="29883" r="69434">
                        <a14:foregroundMark x1="29980" y1="47559" x2="29980" y2="47559"/>
                        <a14:foregroundMark x1="37500" y1="42383" x2="37500" y2="42383"/>
                        <a14:foregroundMark x1="47656" y1="43555" x2="47656" y2="43555"/>
                        <a14:foregroundMark x1="44336" y1="42188" x2="53906" y2="43848"/>
                        <a14:foregroundMark x1="53906" y1="43848" x2="54492" y2="43750"/>
                        <a14:foregroundMark x1="69531" y1="46484" x2="69531" y2="46484"/>
                        <a14:foregroundMark x1="55078" y1="80273" x2="55078" y2="80273"/>
                        <a14:foregroundMark x1="45215" y1="80273" x2="45215" y2="8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40860" r="29124" b="18523"/>
          <a:stretch/>
        </p:blipFill>
        <p:spPr>
          <a:xfrm>
            <a:off x="7586089" y="2627015"/>
            <a:ext cx="2113614" cy="200868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F955C8-B258-4A0D-A421-2780C82A48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80" b="97852" l="32227" r="45508">
                        <a14:foregroundMark x1="38672" y1="81348" x2="38672" y2="81348"/>
                        <a14:foregroundMark x1="37793" y1="80078" x2="37793" y2="80078"/>
                        <a14:foregroundMark x1="45508" y1="82617" x2="45508" y2="82617"/>
                        <a14:foregroundMark x1="32422" y1="95898" x2="32422" y2="95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67" t="79505" r="53106"/>
          <a:stretch/>
        </p:blipFill>
        <p:spPr>
          <a:xfrm>
            <a:off x="715028" y="844395"/>
            <a:ext cx="797560" cy="10135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BE0AC-2E12-4ECA-AD97-E3B7F77E04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73" b="97852" l="52441" r="67969">
                        <a14:foregroundMark x1="59961" y1="80273" x2="59961" y2="8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79320" r="30021"/>
          <a:stretch/>
        </p:blipFill>
        <p:spPr>
          <a:xfrm>
            <a:off x="837603" y="3351918"/>
            <a:ext cx="959477" cy="102273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BEE8ABE-62DD-46C7-956D-1EA3837591A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82" b="37033" l="29855" r="36431">
                        <a14:backgroundMark x1="36035" y1="32227" x2="36035" y2="32227"/>
                        <a14:backgroundMark x1="35938" y1="31543" x2="35938" y2="31543"/>
                        <a14:backgroundMark x1="35840" y1="30762" x2="35840" y2="30762"/>
                        <a14:backgroundMark x1="35840" y1="28809" x2="35840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22576" r="62747" b="61361"/>
          <a:stretch/>
        </p:blipFill>
        <p:spPr>
          <a:xfrm>
            <a:off x="1445429" y="2635423"/>
            <a:ext cx="406538" cy="79442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17DBA03-FDFB-4810-B50D-B05B44B616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95" b="34473" l="61816" r="69336">
                        <a14:foregroundMark x1="64160" y1="25977" x2="66309" y2="25977"/>
                        <a14:backgroundMark x1="62500" y1="31641" x2="62500" y2="31641"/>
                        <a14:backgroundMark x1="62793" y1="32324" x2="62793" y2="32324"/>
                        <a14:backgroundMark x1="63871" y1="25354" x2="63477" y2="25293"/>
                        <a14:backgroundMark x1="62305" y1="33203" x2="62305" y2="31836"/>
                        <a14:backgroundMark x1="64063" y1="25391" x2="64063" y2="25391"/>
                        <a14:backgroundMark x1="63965" y1="25488" x2="63965" y2="2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2" t="24170" r="29668" b="64356"/>
          <a:stretch/>
        </p:blipFill>
        <p:spPr>
          <a:xfrm>
            <a:off x="586574" y="2641119"/>
            <a:ext cx="467356" cy="5674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DD6098-5992-40CC-B5AC-906DDDCBAA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1" y="5730142"/>
            <a:ext cx="1150161" cy="115016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1740A2-B580-46ED-85B5-21690C55A9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1391" r="28864" b="69004"/>
          <a:stretch/>
        </p:blipFill>
        <p:spPr>
          <a:xfrm>
            <a:off x="7531202" y="4837464"/>
            <a:ext cx="2194560" cy="475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A066BB-A75F-45C2-AF01-27B3431488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9952" r="28864" b="58296"/>
          <a:stretch/>
        </p:blipFill>
        <p:spPr>
          <a:xfrm>
            <a:off x="126985" y="1993267"/>
            <a:ext cx="2194560" cy="5812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9230C2-9111-4D92-B9BF-A3E49BF85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86" y="1164832"/>
            <a:ext cx="4890647" cy="489064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BE053E-9CC1-4398-9EC3-2A796534B7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91" y="22303"/>
            <a:ext cx="7121769" cy="685800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6688" y="4293375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17408 -0.2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3349 0.2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9583 -0.0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9609 0.1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509 L 0.2651 0.62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17995 0.19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0638 0.096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31002 0.087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3112 -0.372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19726 -0.045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300E5C-58E6-46A2-940F-F62FBF361C58}"/>
</file>

<file path=customXml/itemProps2.xml><?xml version="1.0" encoding="utf-8"?>
<ds:datastoreItem xmlns:ds="http://schemas.openxmlformats.org/officeDocument/2006/customXml" ds:itemID="{40169DB9-E8DE-42BB-B33E-83576F02AFAA}"/>
</file>

<file path=customXml/itemProps3.xml><?xml version="1.0" encoding="utf-8"?>
<ds:datastoreItem xmlns:ds="http://schemas.openxmlformats.org/officeDocument/2006/customXml" ds:itemID="{05D7E5BC-4A51-4FA9-99F1-B1EC932B50C3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5</cp:revision>
  <dcterms:created xsi:type="dcterms:W3CDTF">2025-04-28T19:36:52Z</dcterms:created>
  <dcterms:modified xsi:type="dcterms:W3CDTF">2025-05-09T15:46:37Z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