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ru-UA" smtClean="0"/>
              <a:t>29.07.2024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1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9147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6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93E41D-F3F3-4277-CE2B-AA6897C2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5D9342-29A6-0DF6-9D93-1ADDB357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84DFDFD-CF47-DE7A-9CB9-22811FD12641}"/>
              </a:ext>
            </a:extLst>
          </p:cNvPr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E437F6-4576-BAF1-38DB-84576EABFC5E}"/>
              </a:ext>
            </a:extLst>
          </p:cNvPr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37183FD-709A-36EA-BB61-ACCA0EBAB1F4}"/>
                </a:ext>
              </a:extLst>
            </p:cNvPr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03A13E-ED0D-4512-843C-DD6C2D23B8F4}"/>
                </a:ext>
              </a:extLst>
            </p:cNvPr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UA" sz="28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18B1BCA-8574-2D79-5868-DFE879EECD41}"/>
              </a:ext>
            </a:extLst>
          </p:cNvPr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6A4514C-22E9-CD75-C0C8-5529CF99A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/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952FBAA-A20B-8001-5E52-386B7C88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8F089EF-2E38-DBFD-BD62-A736B0BA711D}"/>
              </a:ext>
            </a:extLst>
          </p:cNvPr>
          <p:cNvGrpSpPr/>
          <p:nvPr/>
        </p:nvGrpSpPr>
        <p:grpSpPr>
          <a:xfrm>
            <a:off x="3533434" y="-1725517"/>
            <a:ext cx="2177514" cy="1485833"/>
            <a:chOff x="9291423" y="-1718592"/>
            <a:chExt cx="2177514" cy="1485833"/>
          </a:xfrm>
        </p:grpSpPr>
        <p:pic>
          <p:nvPicPr>
            <p:cNvPr id="24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368BED7-671A-FFAD-1356-724C64C59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9291423" y="-171859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палец, рука, Язык жестов, перча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DC5E83AA-14C2-851B-5F99-89F8D305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0" y="-1617244"/>
              <a:ext cx="1089776" cy="108977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921E1C-F062-9239-6EFE-DD2802FD9677}"/>
              </a:ext>
            </a:extLst>
          </p:cNvPr>
          <p:cNvGrpSpPr/>
          <p:nvPr/>
        </p:nvGrpSpPr>
        <p:grpSpPr>
          <a:xfrm>
            <a:off x="3013278" y="-2375054"/>
            <a:ext cx="1473024" cy="2190324"/>
            <a:chOff x="12136952" y="-2317978"/>
            <a:chExt cx="1473024" cy="2190324"/>
          </a:xfrm>
        </p:grpSpPr>
        <p:pic>
          <p:nvPicPr>
            <p:cNvPr id="37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B138586-013E-A8BF-A0FD-D2AAA5ADE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/>
          </p:blipFill>
          <p:spPr bwMode="auto">
            <a:xfrm rot="5400000">
              <a:off x="11778302" y="-1959328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AB5DE113-9EB8-1E3B-F61F-E69B1827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440" y="-1878651"/>
              <a:ext cx="1061140" cy="106114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B63362-1D5B-96DA-ABE7-C7D922E32E75}"/>
              </a:ext>
            </a:extLst>
          </p:cNvPr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1BC14C8-7580-E338-2E6C-CD4CB5175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/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03CC559-309E-F6CD-EB59-E0DF1B0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AB3139-7F70-C8B5-FD16-9FDDC1A15ED8}"/>
              </a:ext>
            </a:extLst>
          </p:cNvPr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3123135B-D4BB-DC83-5292-5EE2A82C7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75A48CD-2F37-3E07-78EB-8FF629AB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70349FC-7B8B-1543-2E59-2EC2D9993FEC}"/>
              </a:ext>
            </a:extLst>
          </p:cNvPr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32A0071-02F0-77AF-701E-0BBCCFF72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4DA988-E0CE-B581-CBA6-2E5A597F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AE25BA4-C2D9-2C4B-4312-7C2166CE4FAE}"/>
              </a:ext>
            </a:extLst>
          </p:cNvPr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0F24DA-EDFC-993E-9DA4-14C58B490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EAC168-5B09-7BD0-E97C-521F9C46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92C9FE80-EAA6-3895-A91B-500E11DCBF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4537" y="2593749"/>
            <a:ext cx="23717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53565 L -0.09167 0.53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6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57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57916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2024-05-14T09:30:39Z</dcterms:created>
  <dcterms:modified xsi:type="dcterms:W3CDTF">2024-07-29T20:50:10Z</dcterms:modified>
</cp:coreProperties>
</file>