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76435"/>
            <a:chOff x="1126740" y="1362075"/>
            <a:chExt cx="1415281" cy="457643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60276" y="5415290"/>
              <a:ext cx="4651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Я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7267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015223" y="1090940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294807" y="1090940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95283" y="5100964"/>
              <a:ext cx="19960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923149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300589" y="1090940"/>
            <a:ext cx="3802380" cy="4504670"/>
            <a:chOff x="4232352" y="1119514"/>
            <a:chExt cx="3802380" cy="45046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533191" y="1090940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344688" y="1138891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33739" y="1028743"/>
            <a:ext cx="4578249" cy="4638632"/>
            <a:chOff x="-308994" y="1251927"/>
            <a:chExt cx="4578249" cy="46386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730048" y="1291430"/>
            <a:ext cx="3802380" cy="4352131"/>
            <a:chOff x="4813343" y="1272053"/>
            <a:chExt cx="3802380" cy="43521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095283" y="5100964"/>
              <a:ext cx="27446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   ЧИТАЮТЬ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854103" y="1291430"/>
            <a:ext cx="3309985" cy="4375945"/>
            <a:chOff x="142500" y="1514614"/>
            <a:chExt cx="3309985" cy="437594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698918" y="1291430"/>
            <a:ext cx="3802380" cy="4352131"/>
            <a:chOff x="4813343" y="1272053"/>
            <a:chExt cx="3802380" cy="4352131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5095283" y="5100964"/>
              <a:ext cx="15969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ЧИТАЄ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532047" y="1058790"/>
            <a:ext cx="3802380" cy="4608585"/>
            <a:chOff x="4775801" y="927109"/>
            <a:chExt cx="3802380" cy="460858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636572" y="5012474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12903" y="1262883"/>
            <a:ext cx="1414395" cy="4743099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911075" y="1068178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21900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906826" y="1024805"/>
            <a:ext cx="3802380" cy="4490598"/>
            <a:chOff x="4775801" y="927109"/>
            <a:chExt cx="3802380" cy="4490598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993757" y="4894487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816522" y="852018"/>
            <a:ext cx="3802380" cy="4549591"/>
            <a:chOff x="4775801" y="927109"/>
            <a:chExt cx="3802380" cy="4549591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781553" y="4953480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170170" y="1036888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448129" y="4920403"/>
              <a:ext cx="24577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МАЛЮЮТЬ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062324" y="1144905"/>
            <a:ext cx="3802380" cy="4372070"/>
            <a:chOff x="4733671" y="1298584"/>
            <a:chExt cx="3802380" cy="4372070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33671" y="1298584"/>
              <a:ext cx="3802380" cy="380238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1696" y="5147434"/>
              <a:ext cx="17908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МАЛЮЄ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861973" y="1272271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2214247" y="68961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578313" y="1105984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384389" y="1165163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11B0F33E-0BFD-0DE5-972A-29C9B1D820AB}"/>
              </a:ext>
            </a:extLst>
          </p:cNvPr>
          <p:cNvGrpSpPr/>
          <p:nvPr/>
        </p:nvGrpSpPr>
        <p:grpSpPr>
          <a:xfrm>
            <a:off x="1068797" y="1195663"/>
            <a:ext cx="3309985" cy="4375945"/>
            <a:chOff x="142500" y="1514614"/>
            <a:chExt cx="3309985" cy="4375945"/>
          </a:xfrm>
        </p:grpSpPr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77B30E59-7023-1C39-B80F-A6FF70681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4C536A-9382-C19D-9902-775F953E82E3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661309" y="943536"/>
            <a:ext cx="4128361" cy="4651581"/>
            <a:chOff x="4407690" y="972603"/>
            <a:chExt cx="4128361" cy="4651581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95283" y="5100964"/>
              <a:ext cx="26452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ПИЛОСОСЮ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63559" y="852322"/>
            <a:ext cx="1520843" cy="5100805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920389" y="763734"/>
            <a:ext cx="4128361" cy="4723346"/>
            <a:chOff x="4407690" y="972603"/>
            <a:chExt cx="4128361" cy="4723346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4844661" y="5172729"/>
              <a:ext cx="29290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ПИЛОСОСИШ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2041608" y="893576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920389" y="944029"/>
            <a:ext cx="4128361" cy="4723346"/>
            <a:chOff x="4407690" y="972603"/>
            <a:chExt cx="4128361" cy="472334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652844" y="633446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542870" y="973741"/>
            <a:ext cx="4128361" cy="4723346"/>
            <a:chOff x="4407690" y="972603"/>
            <a:chExt cx="4128361" cy="4723346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559205" y="891408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947248" y="925280"/>
            <a:ext cx="4128361" cy="4723346"/>
            <a:chOff x="4407690" y="972603"/>
            <a:chExt cx="4128361" cy="4723346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4844661" y="5172729"/>
              <a:ext cx="30476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333375" y="904873"/>
            <a:ext cx="4578249" cy="4638632"/>
            <a:chOff x="-308994" y="1251927"/>
            <a:chExt cx="4578249" cy="463863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4661309" y="904873"/>
            <a:ext cx="4128361" cy="4723346"/>
            <a:chOff x="4407690" y="972603"/>
            <a:chExt cx="4128361" cy="4723346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844661" y="5172729"/>
              <a:ext cx="3066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ПИЛОСОСИТЬ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0058607A-CFFB-CC7C-4753-6B888F581AA2}"/>
              </a:ext>
            </a:extLst>
          </p:cNvPr>
          <p:cNvGrpSpPr/>
          <p:nvPr/>
        </p:nvGrpSpPr>
        <p:grpSpPr>
          <a:xfrm>
            <a:off x="1039511" y="1175843"/>
            <a:ext cx="3309985" cy="4375945"/>
            <a:chOff x="142500" y="1514614"/>
            <a:chExt cx="3309985" cy="4375945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7D83824B-EA22-EF0B-DE77-A0D8049DBD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151DA69-3E84-5716-32E7-E36C6849B2F6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5212347" y="1755753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6623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ЇМ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078535" y="1161329"/>
            <a:ext cx="1414190" cy="4743099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5594323" y="1631196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2166850" y="1161329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7441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ТИ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420618" y="1706988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2143792" y="891408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ВІН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5384900" y="1586011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734480" y="1170224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52943" y="5367339"/>
              <a:ext cx="13420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ВОНА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633025" y="1844190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ЇДЯТЬ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736768" y="763734"/>
            <a:ext cx="4578249" cy="4638632"/>
            <a:chOff x="-308994" y="1251927"/>
            <a:chExt cx="4578249" cy="46386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252943" y="5367339"/>
              <a:ext cx="1483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 ВОНИ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5526581" y="1847588"/>
            <a:ext cx="3081019" cy="3619110"/>
            <a:chOff x="4834840" y="1913906"/>
            <a:chExt cx="3081019" cy="3619110"/>
          </a:xfrm>
        </p:grpSpPr>
        <p:pic>
          <p:nvPicPr>
            <p:cNvPr id="120" name="Рисунок 11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5858394" y="5009796"/>
              <a:ext cx="1140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ЇСТЬ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366C7A87-1CC6-1C4C-DADF-EE2C2B68B7B6}"/>
              </a:ext>
            </a:extLst>
          </p:cNvPr>
          <p:cNvGrpSpPr/>
          <p:nvPr/>
        </p:nvGrpSpPr>
        <p:grpSpPr>
          <a:xfrm>
            <a:off x="1281540" y="1090753"/>
            <a:ext cx="3309985" cy="4375945"/>
            <a:chOff x="142500" y="1514614"/>
            <a:chExt cx="3309985" cy="4375945"/>
          </a:xfrm>
        </p:grpSpPr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551A1525-CA86-84BE-97E1-1AB7B6874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25" b="-3517"/>
            <a:stretch>
              <a:fillRect/>
            </a:stretch>
          </p:blipFill>
          <p:spPr>
            <a:xfrm flipH="1">
              <a:off x="142500" y="1514614"/>
              <a:ext cx="3309985" cy="3802380"/>
            </a:xfrm>
            <a:prstGeom prst="rect">
              <a:avLst/>
            </a:prstGeom>
          </p:spPr>
        </p:pic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0FCEDC61-12A2-4630-34AD-3A3ADFA89287}"/>
                </a:ext>
              </a:extLst>
            </p:cNvPr>
            <p:cNvSpPr txBox="1"/>
            <p:nvPr/>
          </p:nvSpPr>
          <p:spPr>
            <a:xfrm>
              <a:off x="1252943" y="5367339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Arial Black" panose="020B0A04020102020204" pitchFamily="34" charset="0"/>
                </a:rPr>
                <a:t>ВОНО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30" y="1558023"/>
            <a:ext cx="3628571" cy="3657143"/>
          </a:xfrm>
          <a:prstGeom prst="rect">
            <a:avLst/>
          </a:prstGeom>
        </p:spPr>
      </p:pic>
      <p:pic>
        <p:nvPicPr>
          <p:cNvPr id="402" name="Picture 40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89670" y="233553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750"/>
                            </p:stCondLst>
                            <p:childTnLst>
                              <p:par>
                                <p:cTn id="3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3487326-21B4-4AE2-81CC-1896E8495230}"/>
</file>

<file path=customXml/itemProps2.xml><?xml version="1.0" encoding="utf-8"?>
<ds:datastoreItem xmlns:ds="http://schemas.openxmlformats.org/officeDocument/2006/customXml" ds:itemID="{495395C9-D7BF-4D65-9C99-96F2C8064DBC}"/>
</file>

<file path=customXml/itemProps3.xml><?xml version="1.0" encoding="utf-8"?>
<ds:datastoreItem xmlns:ds="http://schemas.openxmlformats.org/officeDocument/2006/customXml" ds:itemID="{08A4B4A8-4961-4D8E-831B-DF92B42305F6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50</Words>
  <Application>Microsoft Office PowerPoint</Application>
  <PresentationFormat>Широкоэкранный</PresentationFormat>
  <Paragraphs>45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2024-05-16T06:13:00Z</dcterms:created>
  <dcterms:modified xsi:type="dcterms:W3CDTF">2024-12-26T19:33:55Z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