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0" d="100"/>
          <a:sy n="60" d="100"/>
        </p:scale>
        <p:origin x="1137" y="5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4E2B8B-1455-433D-B4C0-EEF305AFBE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5F3F920-820F-47B4-8CA4-72BB8D9F79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932E05-5E13-48BE-870D-CB05A7D76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827A1-FCE0-4E46-A6A2-30B8EA3125B6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2C7715-3196-43F0-B3CA-22C6FEC61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E568222-409E-4D12-A5E4-785625E4C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1BD33-D3C3-4E2C-B225-9687D9534E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416105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1EF471-615A-4E63-8DF3-145E9723F3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EF8D2DF-8F41-42D3-91C1-13EE0928C2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4DAF393-AD7D-4299-874D-81F3800FE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827A1-FCE0-4E46-A6A2-30B8EA3125B6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9FCB7E-0EAD-4B14-BA33-E71832AFD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A3DC63-3D5A-4370-AEEC-77B980278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1BD33-D3C3-4E2C-B225-9687D9534E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34402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5389D4E-666C-4D4E-8A9B-64389FDC63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28946-0754-4F72-881F-0650514BF8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17B49A7-A9D9-4172-A16D-5EB6C3B85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827A1-FCE0-4E46-A6A2-30B8EA3125B6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014432-C947-491C-B912-0C0B76FA6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A4E7CD-003A-4659-A209-524E05D22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1BD33-D3C3-4E2C-B225-9687D9534E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64511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EC43EF-0500-42E8-84F1-DD95E8080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DD38DE2-009C-4B9C-8521-101DEEA5DC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CEC8B6E-EFB6-41F0-9D23-DA92AC98B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827A1-FCE0-4E46-A6A2-30B8EA3125B6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5FCAD9-EE97-4A69-B849-CBA86856F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AA6260-8E44-46C0-9D74-A19044FBC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1BD33-D3C3-4E2C-B225-9687D9534E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44757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BB5A6A-C137-43BD-A650-426EF10BF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12BC0FC-571A-49FC-B387-BE1CC97050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715433-1AA2-49E7-8469-9CC573CB2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827A1-FCE0-4E46-A6A2-30B8EA3125B6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84C14E8-E008-4D85-8CFA-E0C6E514C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00398E4-4854-4FC0-9F64-8961F7834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1BD33-D3C3-4E2C-B225-9687D9534E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71937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269F3E-87D3-4134-974A-E8E4EC92D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509E4A-0013-49E5-87D5-9B8F768BAC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52B1AF4-AD14-4DDD-82FF-85784C83DA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F551A8D-4B0E-4D46-B719-EBF76832C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827A1-FCE0-4E46-A6A2-30B8EA3125B6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3679A36-DCA8-42B0-86FD-3F65FCAB5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5386B9C-114C-4B1D-B629-14B9FFE2E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1BD33-D3C3-4E2C-B225-9687D9534E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45254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0AF6DD-D007-4EF8-9486-A12FFF6F4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421DB08-6AE4-4C29-BF30-D3FE24BB8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2B08F4D-A29B-4B45-B230-41AF4132CF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7FABAF4-AB56-4525-AFA9-854DC1F53D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7716EC4-5280-4BCE-8378-AE16EAF8F1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57A5A2-B21B-433F-B807-A3E0095ED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827A1-FCE0-4E46-A6A2-30B8EA3125B6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427100A-C3A7-437C-9065-15F310E41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BA2EFA9-7B4C-4B83-9E2D-4BC6F52BE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1BD33-D3C3-4E2C-B225-9687D9534E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48148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DFA4D7-4AD4-4D49-B115-661FEA19A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2AF5708-9F47-4E1F-81C7-5C1387080F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827A1-FCE0-4E46-A6A2-30B8EA3125B6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8288F59-7621-46B2-9ABE-E21A6B6C2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5BB594C-63D8-4DE7-98D5-1B44649A1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1BD33-D3C3-4E2C-B225-9687D9534E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33594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C352FBD-9E81-49EC-B0BA-2CDE6224C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827A1-FCE0-4E46-A6A2-30B8EA3125B6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CC91E86-3DEF-41CA-B5E6-C66DBF215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7CECCF9-D21E-4A80-8C78-58DCC96C1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1BD33-D3C3-4E2C-B225-9687D9534E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5216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B794BC-0B8F-4F68-9418-BF7CD06FF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21EA6CD-0170-483A-8EBA-46F308E74E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F867D88-D492-4ACC-A216-8A08490F31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EDDE2F3-D73C-4B86-8F15-DBD738E67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827A1-FCE0-4E46-A6A2-30B8EA3125B6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28FBCBA-3C83-4C69-B1FC-E3224208B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CE27E10-2C80-49B7-833E-1394410E7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1BD33-D3C3-4E2C-B225-9687D9534E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93760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833BE5-0BCF-4A7E-99F3-9EB79D6D0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DE0B321-04B9-42FB-8FEE-FC9156FEA7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939AB8B-BC52-42BD-A42A-974302A50D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F9D54C-33E9-4393-A5BB-11A48A464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827A1-FCE0-4E46-A6A2-30B8EA3125B6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8A73C14-A1B0-4C85-8D22-C0E65417A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A264FCF-3108-4E9F-B012-853C5BA90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1BD33-D3C3-4E2C-B225-9687D9534E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41334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34048A-9EB8-4DB8-96CE-678D50B64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3817971-9253-4420-8547-C5827FE8D1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C2AD44-AF62-430B-A2B4-B9E4C62CE4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827A1-FCE0-4E46-A6A2-30B8EA3125B6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80B0AB-8DC3-40D7-B0D3-36127091A0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6680F59-6CDA-472F-8E9C-43B9A3D343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01BD33-D3C3-4E2C-B225-9687D9534E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86571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BE9A6BA-A4F3-4DB9-9F2B-47A6E58C92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CD327BA3-9C69-471B-A30C-508AA79502B7}"/>
              </a:ext>
            </a:extLst>
          </p:cNvPr>
          <p:cNvGrpSpPr/>
          <p:nvPr/>
        </p:nvGrpSpPr>
        <p:grpSpPr>
          <a:xfrm>
            <a:off x="3879111" y="733647"/>
            <a:ext cx="1669311" cy="1584251"/>
            <a:chOff x="3879111" y="733647"/>
            <a:chExt cx="1669311" cy="1584251"/>
          </a:xfrm>
        </p:grpSpPr>
        <p:sp>
          <p:nvSpPr>
            <p:cNvPr id="13" name="Прямоугольник: скругленные углы 12">
              <a:extLst>
                <a:ext uri="{FF2B5EF4-FFF2-40B4-BE49-F238E27FC236}">
                  <a16:creationId xmlns:a16="http://schemas.microsoft.com/office/drawing/2014/main" id="{B8804335-2479-4129-A8C1-F377FB29C161}"/>
                </a:ext>
              </a:extLst>
            </p:cNvPr>
            <p:cNvSpPr/>
            <p:nvPr/>
          </p:nvSpPr>
          <p:spPr>
            <a:xfrm>
              <a:off x="3879111" y="733647"/>
              <a:ext cx="1669311" cy="1584251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A27F08AE-B207-4CB2-AD4A-9BDC72C4FE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8349" y="782940"/>
              <a:ext cx="1479696" cy="1485663"/>
            </a:xfrm>
            <a:prstGeom prst="rect">
              <a:avLst/>
            </a:prstGeom>
          </p:spPr>
        </p:pic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959B6169-8628-422D-AD6A-0946BBD5D1CF}"/>
              </a:ext>
            </a:extLst>
          </p:cNvPr>
          <p:cNvGrpSpPr/>
          <p:nvPr/>
        </p:nvGrpSpPr>
        <p:grpSpPr>
          <a:xfrm>
            <a:off x="5853223" y="733647"/>
            <a:ext cx="1669311" cy="1584251"/>
            <a:chOff x="5853223" y="733647"/>
            <a:chExt cx="1669311" cy="1584251"/>
          </a:xfrm>
        </p:grpSpPr>
        <p:sp>
          <p:nvSpPr>
            <p:cNvPr id="10" name="Прямоугольник: скругленные углы 9">
              <a:extLst>
                <a:ext uri="{FF2B5EF4-FFF2-40B4-BE49-F238E27FC236}">
                  <a16:creationId xmlns:a16="http://schemas.microsoft.com/office/drawing/2014/main" id="{36F34710-3F85-4C0D-9215-7D9EA4BEDD1A}"/>
                </a:ext>
              </a:extLst>
            </p:cNvPr>
            <p:cNvSpPr/>
            <p:nvPr/>
          </p:nvSpPr>
          <p:spPr>
            <a:xfrm>
              <a:off x="5853223" y="733647"/>
              <a:ext cx="1669311" cy="1584251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0D58EB20-B0ED-4421-A0F5-7D01FBEAD4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0487" y="782940"/>
              <a:ext cx="1485663" cy="1485663"/>
            </a:xfrm>
            <a:prstGeom prst="rect">
              <a:avLst/>
            </a:prstGeom>
          </p:spPr>
        </p:pic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EEE79891-A9C9-4CC0-8A53-9BE632AA68D9}"/>
              </a:ext>
            </a:extLst>
          </p:cNvPr>
          <p:cNvGrpSpPr/>
          <p:nvPr/>
        </p:nvGrpSpPr>
        <p:grpSpPr>
          <a:xfrm>
            <a:off x="7818474" y="738963"/>
            <a:ext cx="1669311" cy="1584251"/>
            <a:chOff x="7818474" y="738963"/>
            <a:chExt cx="1669311" cy="1584251"/>
          </a:xfrm>
        </p:grpSpPr>
        <p:sp>
          <p:nvSpPr>
            <p:cNvPr id="7" name="Прямоугольник: скругленные углы 6">
              <a:extLst>
                <a:ext uri="{FF2B5EF4-FFF2-40B4-BE49-F238E27FC236}">
                  <a16:creationId xmlns:a16="http://schemas.microsoft.com/office/drawing/2014/main" id="{34AC9B53-9AB7-490E-9B60-10996D672C1A}"/>
                </a:ext>
              </a:extLst>
            </p:cNvPr>
            <p:cNvSpPr/>
            <p:nvPr/>
          </p:nvSpPr>
          <p:spPr>
            <a:xfrm>
              <a:off x="7818474" y="738963"/>
              <a:ext cx="1669311" cy="1584251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4806047B-C86F-4E84-8E12-E3E996FA8D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9526" y="820496"/>
              <a:ext cx="1287206" cy="1448107"/>
            </a:xfrm>
            <a:prstGeom prst="rect">
              <a:avLst/>
            </a:prstGeom>
          </p:spPr>
        </p:pic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AF02521E-16C9-4FE2-911E-918EF84A1438}"/>
              </a:ext>
            </a:extLst>
          </p:cNvPr>
          <p:cNvGrpSpPr/>
          <p:nvPr/>
        </p:nvGrpSpPr>
        <p:grpSpPr>
          <a:xfrm>
            <a:off x="9792586" y="733647"/>
            <a:ext cx="1669311" cy="1584251"/>
            <a:chOff x="9792586" y="733647"/>
            <a:chExt cx="1669311" cy="1584251"/>
          </a:xfrm>
        </p:grpSpPr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DE2F57EF-4C39-40F5-BE4C-D527DFCC5641}"/>
                </a:ext>
              </a:extLst>
            </p:cNvPr>
            <p:cNvSpPr/>
            <p:nvPr/>
          </p:nvSpPr>
          <p:spPr>
            <a:xfrm>
              <a:off x="9792586" y="733647"/>
              <a:ext cx="1669311" cy="1584251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8FE9677A-932E-418A-B24B-6C1FA8E3BA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58992" y="902876"/>
              <a:ext cx="1336497" cy="1336497"/>
            </a:xfrm>
            <a:prstGeom prst="rect">
              <a:avLst/>
            </a:prstGeom>
          </p:spPr>
        </p:pic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83084F37-844D-4287-821F-DB1BBF58C8B8}"/>
              </a:ext>
            </a:extLst>
          </p:cNvPr>
          <p:cNvGrpSpPr/>
          <p:nvPr/>
        </p:nvGrpSpPr>
        <p:grpSpPr>
          <a:xfrm>
            <a:off x="3879111" y="2527004"/>
            <a:ext cx="1669311" cy="1669312"/>
            <a:chOff x="3879111" y="2527004"/>
            <a:chExt cx="1669311" cy="1669312"/>
          </a:xfrm>
        </p:grpSpPr>
        <p:sp>
          <p:nvSpPr>
            <p:cNvPr id="14" name="Прямоугольник: скругленные углы 13">
              <a:extLst>
                <a:ext uri="{FF2B5EF4-FFF2-40B4-BE49-F238E27FC236}">
                  <a16:creationId xmlns:a16="http://schemas.microsoft.com/office/drawing/2014/main" id="{0FC5D8D4-7733-4CB7-A440-29CAC7BA3369}"/>
                </a:ext>
              </a:extLst>
            </p:cNvPr>
            <p:cNvSpPr/>
            <p:nvPr/>
          </p:nvSpPr>
          <p:spPr>
            <a:xfrm>
              <a:off x="3879111" y="2569535"/>
              <a:ext cx="1669311" cy="1584251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BA268B87-019B-4DEA-B539-76723BE80B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45" r="11359"/>
            <a:stretch/>
          </p:blipFill>
          <p:spPr>
            <a:xfrm>
              <a:off x="4023535" y="2527004"/>
              <a:ext cx="1380461" cy="1669312"/>
            </a:xfrm>
            <a:prstGeom prst="rect">
              <a:avLst/>
            </a:prstGeom>
          </p:spPr>
        </p:pic>
      </p:grp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04E284B2-D4BF-4DCE-ACB9-5B96E3B3BE9F}"/>
              </a:ext>
            </a:extLst>
          </p:cNvPr>
          <p:cNvGrpSpPr/>
          <p:nvPr/>
        </p:nvGrpSpPr>
        <p:grpSpPr>
          <a:xfrm>
            <a:off x="5853223" y="2569535"/>
            <a:ext cx="1669311" cy="1584251"/>
            <a:chOff x="5853223" y="2569535"/>
            <a:chExt cx="1669311" cy="1584251"/>
          </a:xfrm>
        </p:grpSpPr>
        <p:sp>
          <p:nvSpPr>
            <p:cNvPr id="11" name="Прямоугольник: скругленные углы 10">
              <a:extLst>
                <a:ext uri="{FF2B5EF4-FFF2-40B4-BE49-F238E27FC236}">
                  <a16:creationId xmlns:a16="http://schemas.microsoft.com/office/drawing/2014/main" id="{3E36833E-4C16-4BB9-8475-58C0A8560956}"/>
                </a:ext>
              </a:extLst>
            </p:cNvPr>
            <p:cNvSpPr/>
            <p:nvPr/>
          </p:nvSpPr>
          <p:spPr>
            <a:xfrm>
              <a:off x="5853223" y="2569535"/>
              <a:ext cx="1669311" cy="1584251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A0B235BD-BB6D-4B4D-B1EE-E274292795D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5711" y="2603923"/>
              <a:ext cx="1515474" cy="1515474"/>
            </a:xfrm>
            <a:prstGeom prst="rect">
              <a:avLst/>
            </a:prstGeom>
          </p:spPr>
        </p:pic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AFE5B9FB-4D9E-436F-BC40-56BE9B518F54}"/>
              </a:ext>
            </a:extLst>
          </p:cNvPr>
          <p:cNvGrpSpPr/>
          <p:nvPr/>
        </p:nvGrpSpPr>
        <p:grpSpPr>
          <a:xfrm>
            <a:off x="7818474" y="2574851"/>
            <a:ext cx="1669311" cy="1584251"/>
            <a:chOff x="7818474" y="2574851"/>
            <a:chExt cx="1669311" cy="1584251"/>
          </a:xfrm>
        </p:grpSpPr>
        <p:sp>
          <p:nvSpPr>
            <p:cNvPr id="8" name="Прямоугольник: скругленные углы 7">
              <a:extLst>
                <a:ext uri="{FF2B5EF4-FFF2-40B4-BE49-F238E27FC236}">
                  <a16:creationId xmlns:a16="http://schemas.microsoft.com/office/drawing/2014/main" id="{484ABCB6-24FB-4A0E-9BE3-5205A1CE81FE}"/>
                </a:ext>
              </a:extLst>
            </p:cNvPr>
            <p:cNvSpPr/>
            <p:nvPr/>
          </p:nvSpPr>
          <p:spPr>
            <a:xfrm>
              <a:off x="7818474" y="2574851"/>
              <a:ext cx="1669311" cy="1584251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ECE54753-7FE6-48A9-BAB6-883505FD981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02" r="14702"/>
            <a:stretch/>
          </p:blipFill>
          <p:spPr>
            <a:xfrm>
              <a:off x="7894191" y="2657458"/>
              <a:ext cx="1519937" cy="140764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3B5BFA5A-1F25-44DC-9882-B12BBEC08A61}"/>
              </a:ext>
            </a:extLst>
          </p:cNvPr>
          <p:cNvGrpSpPr/>
          <p:nvPr/>
        </p:nvGrpSpPr>
        <p:grpSpPr>
          <a:xfrm>
            <a:off x="9792586" y="2543030"/>
            <a:ext cx="1669311" cy="1669311"/>
            <a:chOff x="9792586" y="2543030"/>
            <a:chExt cx="1669311" cy="1669311"/>
          </a:xfrm>
        </p:grpSpPr>
        <p:sp>
          <p:nvSpPr>
            <p:cNvPr id="5" name="Прямоугольник: скругленные углы 4">
              <a:extLst>
                <a:ext uri="{FF2B5EF4-FFF2-40B4-BE49-F238E27FC236}">
                  <a16:creationId xmlns:a16="http://schemas.microsoft.com/office/drawing/2014/main" id="{5C52AAAF-5D7C-44A7-A85D-0895AF8C3BE8}"/>
                </a:ext>
              </a:extLst>
            </p:cNvPr>
            <p:cNvSpPr/>
            <p:nvPr/>
          </p:nvSpPr>
          <p:spPr>
            <a:xfrm>
              <a:off x="9792586" y="2569535"/>
              <a:ext cx="1669311" cy="1584251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BFD3EE34-084D-4A73-ABAA-4B2A48B274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68" r="7335"/>
            <a:stretch/>
          </p:blipFill>
          <p:spPr>
            <a:xfrm>
              <a:off x="9958992" y="2543030"/>
              <a:ext cx="1380461" cy="1669311"/>
            </a:xfrm>
            <a:prstGeom prst="rect">
              <a:avLst/>
            </a:prstGeom>
          </p:spPr>
        </p:pic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B5A837BE-5548-4E68-A222-8677C744FC41}"/>
              </a:ext>
            </a:extLst>
          </p:cNvPr>
          <p:cNvGrpSpPr/>
          <p:nvPr/>
        </p:nvGrpSpPr>
        <p:grpSpPr>
          <a:xfrm>
            <a:off x="3879111" y="4405423"/>
            <a:ext cx="1669311" cy="1584251"/>
            <a:chOff x="3879111" y="4405423"/>
            <a:chExt cx="1669311" cy="1584251"/>
          </a:xfrm>
        </p:grpSpPr>
        <p:sp>
          <p:nvSpPr>
            <p:cNvPr id="15" name="Прямоугольник: скругленные углы 14">
              <a:extLst>
                <a:ext uri="{FF2B5EF4-FFF2-40B4-BE49-F238E27FC236}">
                  <a16:creationId xmlns:a16="http://schemas.microsoft.com/office/drawing/2014/main" id="{3E774BE2-8881-4C10-BB0A-A3BA2127A0E6}"/>
                </a:ext>
              </a:extLst>
            </p:cNvPr>
            <p:cNvSpPr/>
            <p:nvPr/>
          </p:nvSpPr>
          <p:spPr>
            <a:xfrm>
              <a:off x="3879111" y="4405423"/>
              <a:ext cx="1669311" cy="1584251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24E2CAFE-AFA8-4E21-9469-5C03C2A5BB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6609" y="4607886"/>
              <a:ext cx="1548613" cy="1129702"/>
            </a:xfrm>
            <a:prstGeom prst="rect">
              <a:avLst/>
            </a:prstGeom>
          </p:spPr>
        </p:pic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07EEE6D3-BF78-4CED-BD72-9ED508D62075}"/>
              </a:ext>
            </a:extLst>
          </p:cNvPr>
          <p:cNvGrpSpPr/>
          <p:nvPr/>
        </p:nvGrpSpPr>
        <p:grpSpPr>
          <a:xfrm>
            <a:off x="5853223" y="4405423"/>
            <a:ext cx="1669311" cy="1593111"/>
            <a:chOff x="5853223" y="4405423"/>
            <a:chExt cx="1669311" cy="1593111"/>
          </a:xfrm>
        </p:grpSpPr>
        <p:sp>
          <p:nvSpPr>
            <p:cNvPr id="12" name="Прямоугольник: скругленные углы 11">
              <a:extLst>
                <a:ext uri="{FF2B5EF4-FFF2-40B4-BE49-F238E27FC236}">
                  <a16:creationId xmlns:a16="http://schemas.microsoft.com/office/drawing/2014/main" id="{1C7192E8-6320-409C-88CD-2799B03DDA44}"/>
                </a:ext>
              </a:extLst>
            </p:cNvPr>
            <p:cNvSpPr/>
            <p:nvPr/>
          </p:nvSpPr>
          <p:spPr>
            <a:xfrm>
              <a:off x="5853223" y="4405423"/>
              <a:ext cx="1669311" cy="1584251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0FA6C282-0A21-43F7-A0FA-B115D3AA1B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6221" y="4414283"/>
              <a:ext cx="1584251" cy="1584251"/>
            </a:xfrm>
            <a:prstGeom prst="rect">
              <a:avLst/>
            </a:prstGeom>
          </p:spPr>
        </p:pic>
      </p:grpSp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ED20A1FE-A5D3-481D-9633-FF2E3CB52826}"/>
              </a:ext>
            </a:extLst>
          </p:cNvPr>
          <p:cNvGrpSpPr/>
          <p:nvPr/>
        </p:nvGrpSpPr>
        <p:grpSpPr>
          <a:xfrm>
            <a:off x="7818474" y="4410739"/>
            <a:ext cx="1669311" cy="1584251"/>
            <a:chOff x="7818474" y="4410739"/>
            <a:chExt cx="1669311" cy="1584251"/>
          </a:xfrm>
        </p:grpSpPr>
        <p:sp>
          <p:nvSpPr>
            <p:cNvPr id="9" name="Прямоугольник: скругленные углы 8">
              <a:extLst>
                <a:ext uri="{FF2B5EF4-FFF2-40B4-BE49-F238E27FC236}">
                  <a16:creationId xmlns:a16="http://schemas.microsoft.com/office/drawing/2014/main" id="{1FE0DB05-147D-40F2-9BBE-F397D7F9B97F}"/>
                </a:ext>
              </a:extLst>
            </p:cNvPr>
            <p:cNvSpPr/>
            <p:nvPr/>
          </p:nvSpPr>
          <p:spPr>
            <a:xfrm>
              <a:off x="7818474" y="4410739"/>
              <a:ext cx="1669311" cy="1584251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72" name="Рисунок 71">
              <a:extLst>
                <a:ext uri="{FF2B5EF4-FFF2-40B4-BE49-F238E27FC236}">
                  <a16:creationId xmlns:a16="http://schemas.microsoft.com/office/drawing/2014/main" id="{E7B3E8F5-AF76-4EE1-AC0A-CFC452341E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3788" y="4607886"/>
              <a:ext cx="1239606" cy="1239606"/>
            </a:xfrm>
            <a:prstGeom prst="rect">
              <a:avLst/>
            </a:prstGeom>
          </p:spPr>
        </p:pic>
      </p:grpSp>
      <p:grpSp>
        <p:nvGrpSpPr>
          <p:cNvPr id="78" name="Группа 77">
            <a:extLst>
              <a:ext uri="{FF2B5EF4-FFF2-40B4-BE49-F238E27FC236}">
                <a16:creationId xmlns:a16="http://schemas.microsoft.com/office/drawing/2014/main" id="{37FADFD2-938C-4092-B7CD-EBAEBD3E7AFE}"/>
              </a:ext>
            </a:extLst>
          </p:cNvPr>
          <p:cNvGrpSpPr/>
          <p:nvPr/>
        </p:nvGrpSpPr>
        <p:grpSpPr>
          <a:xfrm>
            <a:off x="9792586" y="4405423"/>
            <a:ext cx="1669311" cy="1584251"/>
            <a:chOff x="9792586" y="4405423"/>
            <a:chExt cx="1669311" cy="1584251"/>
          </a:xfrm>
        </p:grpSpPr>
        <p:sp>
          <p:nvSpPr>
            <p:cNvPr id="6" name="Прямоугольник: скругленные углы 5">
              <a:extLst>
                <a:ext uri="{FF2B5EF4-FFF2-40B4-BE49-F238E27FC236}">
                  <a16:creationId xmlns:a16="http://schemas.microsoft.com/office/drawing/2014/main" id="{D3D00E75-68C2-419F-BE6B-1CD365A380B3}"/>
                </a:ext>
              </a:extLst>
            </p:cNvPr>
            <p:cNvSpPr/>
            <p:nvPr/>
          </p:nvSpPr>
          <p:spPr>
            <a:xfrm>
              <a:off x="9792586" y="4405423"/>
              <a:ext cx="1669311" cy="1584251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A24E5AFB-D645-41AE-81E2-B81B475803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408"/>
            <a:stretch/>
          </p:blipFill>
          <p:spPr>
            <a:xfrm flipH="1">
              <a:off x="9800239" y="4433929"/>
              <a:ext cx="1645936" cy="1392337"/>
            </a:xfrm>
            <a:prstGeom prst="rect">
              <a:avLst/>
            </a:prstGeom>
          </p:spPr>
        </p:pic>
      </p:grpSp>
      <p:grpSp>
        <p:nvGrpSpPr>
          <p:cNvPr id="79" name="мискаГруппа 1">
            <a:extLst>
              <a:ext uri="{FF2B5EF4-FFF2-40B4-BE49-F238E27FC236}">
                <a16:creationId xmlns:a16="http://schemas.microsoft.com/office/drawing/2014/main" id="{0B1CB3CA-F00E-4000-947D-C2142200739A}"/>
              </a:ext>
            </a:extLst>
          </p:cNvPr>
          <p:cNvGrpSpPr/>
          <p:nvPr/>
        </p:nvGrpSpPr>
        <p:grpSpPr>
          <a:xfrm>
            <a:off x="3883562" y="737191"/>
            <a:ext cx="1691491" cy="1584251"/>
            <a:chOff x="3879110" y="733647"/>
            <a:chExt cx="1691491" cy="1584251"/>
          </a:xfrm>
        </p:grpSpPr>
        <p:sp>
          <p:nvSpPr>
            <p:cNvPr id="80" name="Прямоугольник: скругленные углы 79">
              <a:extLst>
                <a:ext uri="{FF2B5EF4-FFF2-40B4-BE49-F238E27FC236}">
                  <a16:creationId xmlns:a16="http://schemas.microsoft.com/office/drawing/2014/main" id="{B6483301-B5E6-4F8C-9A28-0A388B8329A0}"/>
                </a:ext>
              </a:extLst>
            </p:cNvPr>
            <p:cNvSpPr/>
            <p:nvPr/>
          </p:nvSpPr>
          <p:spPr>
            <a:xfrm>
              <a:off x="3879111" y="733647"/>
              <a:ext cx="1669311" cy="158425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1" name="Рисунок 80">
              <a:extLst>
                <a:ext uri="{FF2B5EF4-FFF2-40B4-BE49-F238E27FC236}">
                  <a16:creationId xmlns:a16="http://schemas.microsoft.com/office/drawing/2014/main" id="{2FDE371D-6A40-420B-9F1C-1421A718C8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13" b="17435"/>
            <a:stretch/>
          </p:blipFill>
          <p:spPr>
            <a:xfrm>
              <a:off x="3879110" y="868326"/>
              <a:ext cx="1691491" cy="1237370"/>
            </a:xfrm>
            <a:prstGeom prst="rect">
              <a:avLst/>
            </a:prstGeom>
          </p:spPr>
        </p:pic>
      </p:grp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A01EC239-1E59-450A-9C35-B63272B83179}"/>
              </a:ext>
            </a:extLst>
          </p:cNvPr>
          <p:cNvGrpSpPr/>
          <p:nvPr/>
        </p:nvGrpSpPr>
        <p:grpSpPr>
          <a:xfrm>
            <a:off x="5857675" y="721241"/>
            <a:ext cx="1669311" cy="1600201"/>
            <a:chOff x="5853223" y="717697"/>
            <a:chExt cx="1669311" cy="1600201"/>
          </a:xfrm>
        </p:grpSpPr>
        <p:sp>
          <p:nvSpPr>
            <p:cNvPr id="83" name="Прямоугольник: скругленные углы 82">
              <a:extLst>
                <a:ext uri="{FF2B5EF4-FFF2-40B4-BE49-F238E27FC236}">
                  <a16:creationId xmlns:a16="http://schemas.microsoft.com/office/drawing/2014/main" id="{E8B6DF5D-C529-4518-B4E4-B5D44054E81D}"/>
                </a:ext>
              </a:extLst>
            </p:cNvPr>
            <p:cNvSpPr/>
            <p:nvPr/>
          </p:nvSpPr>
          <p:spPr>
            <a:xfrm>
              <a:off x="5853223" y="733647"/>
              <a:ext cx="1669311" cy="158425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4" name="Рисунок 83">
              <a:extLst>
                <a:ext uri="{FF2B5EF4-FFF2-40B4-BE49-F238E27FC236}">
                  <a16:creationId xmlns:a16="http://schemas.microsoft.com/office/drawing/2014/main" id="{C6302CB8-E1E9-4184-ACD8-32BBD5FD28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9977" y="717697"/>
              <a:ext cx="1287205" cy="1584252"/>
            </a:xfrm>
            <a:prstGeom prst="rect">
              <a:avLst/>
            </a:prstGeom>
          </p:spPr>
        </p:pic>
      </p:grpSp>
      <p:grpSp>
        <p:nvGrpSpPr>
          <p:cNvPr id="85" name="Группа 84">
            <a:extLst>
              <a:ext uri="{FF2B5EF4-FFF2-40B4-BE49-F238E27FC236}">
                <a16:creationId xmlns:a16="http://schemas.microsoft.com/office/drawing/2014/main" id="{B6C1DD04-6FE1-46C6-B3C4-E331C7BF7600}"/>
              </a:ext>
            </a:extLst>
          </p:cNvPr>
          <p:cNvGrpSpPr/>
          <p:nvPr/>
        </p:nvGrpSpPr>
        <p:grpSpPr>
          <a:xfrm>
            <a:off x="7822926" y="742507"/>
            <a:ext cx="1669311" cy="1584251"/>
            <a:chOff x="7818474" y="738963"/>
            <a:chExt cx="1669311" cy="1584251"/>
          </a:xfrm>
        </p:grpSpPr>
        <p:sp>
          <p:nvSpPr>
            <p:cNvPr id="86" name="Прямоугольник: скругленные углы 85">
              <a:extLst>
                <a:ext uri="{FF2B5EF4-FFF2-40B4-BE49-F238E27FC236}">
                  <a16:creationId xmlns:a16="http://schemas.microsoft.com/office/drawing/2014/main" id="{EBA88C2D-9BC4-4E54-847C-873893A7D467}"/>
                </a:ext>
              </a:extLst>
            </p:cNvPr>
            <p:cNvSpPr/>
            <p:nvPr/>
          </p:nvSpPr>
          <p:spPr>
            <a:xfrm>
              <a:off x="7818474" y="738963"/>
              <a:ext cx="1669311" cy="158425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7" name="Рисунок 86">
              <a:extLst>
                <a:ext uri="{FF2B5EF4-FFF2-40B4-BE49-F238E27FC236}">
                  <a16:creationId xmlns:a16="http://schemas.microsoft.com/office/drawing/2014/main" id="{C481CAD0-9FCB-494E-9E6B-33E62B93BB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04096" y="1073206"/>
              <a:ext cx="1467120" cy="1100340"/>
            </a:xfrm>
            <a:prstGeom prst="rect">
              <a:avLst/>
            </a:prstGeom>
          </p:spPr>
        </p:pic>
      </p:grpSp>
      <p:grpSp>
        <p:nvGrpSpPr>
          <p:cNvPr id="88" name="Группа 87">
            <a:extLst>
              <a:ext uri="{FF2B5EF4-FFF2-40B4-BE49-F238E27FC236}">
                <a16:creationId xmlns:a16="http://schemas.microsoft.com/office/drawing/2014/main" id="{D57B5EE3-7A56-4A21-BA47-94ACC0F13B55}"/>
              </a:ext>
            </a:extLst>
          </p:cNvPr>
          <p:cNvGrpSpPr/>
          <p:nvPr/>
        </p:nvGrpSpPr>
        <p:grpSpPr>
          <a:xfrm>
            <a:off x="9797038" y="721241"/>
            <a:ext cx="1669311" cy="1600201"/>
            <a:chOff x="9792586" y="717697"/>
            <a:chExt cx="1669311" cy="1600201"/>
          </a:xfrm>
        </p:grpSpPr>
        <p:sp>
          <p:nvSpPr>
            <p:cNvPr id="89" name="Прямоугольник: скругленные углы 88">
              <a:extLst>
                <a:ext uri="{FF2B5EF4-FFF2-40B4-BE49-F238E27FC236}">
                  <a16:creationId xmlns:a16="http://schemas.microsoft.com/office/drawing/2014/main" id="{43254A53-6BA9-4CC7-A4B6-0C4B86E8259E}"/>
                </a:ext>
              </a:extLst>
            </p:cNvPr>
            <p:cNvSpPr/>
            <p:nvPr/>
          </p:nvSpPr>
          <p:spPr>
            <a:xfrm>
              <a:off x="9792586" y="733647"/>
              <a:ext cx="1669311" cy="158425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90" name="Рисунок 89">
              <a:extLst>
                <a:ext uri="{FF2B5EF4-FFF2-40B4-BE49-F238E27FC236}">
                  <a16:creationId xmlns:a16="http://schemas.microsoft.com/office/drawing/2014/main" id="{E7FA32DD-63D6-443E-9A56-9662C56C52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388"/>
            <a:stretch/>
          </p:blipFill>
          <p:spPr>
            <a:xfrm>
              <a:off x="9815626" y="717697"/>
              <a:ext cx="1584250" cy="1387999"/>
            </a:xfrm>
            <a:prstGeom prst="rect">
              <a:avLst/>
            </a:prstGeom>
          </p:spPr>
        </p:pic>
      </p:grp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3E86E291-EC1A-4A4C-B0EF-4189FDE3E791}"/>
              </a:ext>
            </a:extLst>
          </p:cNvPr>
          <p:cNvGrpSpPr/>
          <p:nvPr/>
        </p:nvGrpSpPr>
        <p:grpSpPr>
          <a:xfrm>
            <a:off x="3883563" y="2573079"/>
            <a:ext cx="1669311" cy="1584251"/>
            <a:chOff x="3879111" y="2569535"/>
            <a:chExt cx="1669311" cy="1584251"/>
          </a:xfrm>
        </p:grpSpPr>
        <p:sp>
          <p:nvSpPr>
            <p:cNvPr id="92" name="Прямоугольник: скругленные углы 91">
              <a:extLst>
                <a:ext uri="{FF2B5EF4-FFF2-40B4-BE49-F238E27FC236}">
                  <a16:creationId xmlns:a16="http://schemas.microsoft.com/office/drawing/2014/main" id="{D2319A57-6016-459C-BE99-F1E4022ABC80}"/>
                </a:ext>
              </a:extLst>
            </p:cNvPr>
            <p:cNvSpPr/>
            <p:nvPr/>
          </p:nvSpPr>
          <p:spPr>
            <a:xfrm>
              <a:off x="3879111" y="2569535"/>
              <a:ext cx="1669311" cy="158425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CE5E645F-2DF8-4822-B46C-4BD18C3283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3201" y="2636663"/>
              <a:ext cx="1449993" cy="1449993"/>
            </a:xfrm>
            <a:prstGeom prst="rect">
              <a:avLst/>
            </a:prstGeom>
          </p:spPr>
        </p:pic>
      </p:grpSp>
      <p:grpSp>
        <p:nvGrpSpPr>
          <p:cNvPr id="94" name="Группа 93">
            <a:extLst>
              <a:ext uri="{FF2B5EF4-FFF2-40B4-BE49-F238E27FC236}">
                <a16:creationId xmlns:a16="http://schemas.microsoft.com/office/drawing/2014/main" id="{969DA491-6760-49C7-B0B3-1851BBC8A7DB}"/>
              </a:ext>
            </a:extLst>
          </p:cNvPr>
          <p:cNvGrpSpPr/>
          <p:nvPr/>
        </p:nvGrpSpPr>
        <p:grpSpPr>
          <a:xfrm>
            <a:off x="7818473" y="2576623"/>
            <a:ext cx="1669311" cy="1584251"/>
            <a:chOff x="7818474" y="2574851"/>
            <a:chExt cx="1669311" cy="1584251"/>
          </a:xfrm>
        </p:grpSpPr>
        <p:sp>
          <p:nvSpPr>
            <p:cNvPr id="95" name="Прямоугольник: скругленные углы 94">
              <a:extLst>
                <a:ext uri="{FF2B5EF4-FFF2-40B4-BE49-F238E27FC236}">
                  <a16:creationId xmlns:a16="http://schemas.microsoft.com/office/drawing/2014/main" id="{182C09D1-0236-48CD-A1FE-74E5ED4E160E}"/>
                </a:ext>
              </a:extLst>
            </p:cNvPr>
            <p:cNvSpPr/>
            <p:nvPr/>
          </p:nvSpPr>
          <p:spPr>
            <a:xfrm>
              <a:off x="7818474" y="2574851"/>
              <a:ext cx="1669311" cy="158425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96" name="Рисунок 95">
              <a:extLst>
                <a:ext uri="{FF2B5EF4-FFF2-40B4-BE49-F238E27FC236}">
                  <a16:creationId xmlns:a16="http://schemas.microsoft.com/office/drawing/2014/main" id="{EDFCF815-B9FB-4A03-A569-6558E2DF1C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4661" y="2620210"/>
              <a:ext cx="1482898" cy="1482898"/>
            </a:xfrm>
            <a:prstGeom prst="rect">
              <a:avLst/>
            </a:prstGeom>
          </p:spPr>
        </p:pic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98DCC9E1-03EE-40F0-80D6-65FE58B6A971}"/>
              </a:ext>
            </a:extLst>
          </p:cNvPr>
          <p:cNvGrpSpPr/>
          <p:nvPr/>
        </p:nvGrpSpPr>
        <p:grpSpPr>
          <a:xfrm>
            <a:off x="9797038" y="2573079"/>
            <a:ext cx="1669311" cy="1584251"/>
            <a:chOff x="9792586" y="2569535"/>
            <a:chExt cx="1669311" cy="1584251"/>
          </a:xfrm>
        </p:grpSpPr>
        <p:sp>
          <p:nvSpPr>
            <p:cNvPr id="98" name="Прямоугольник: скругленные углы 97">
              <a:extLst>
                <a:ext uri="{FF2B5EF4-FFF2-40B4-BE49-F238E27FC236}">
                  <a16:creationId xmlns:a16="http://schemas.microsoft.com/office/drawing/2014/main" id="{B7988B6E-58B6-4CC9-9513-5BFBA44E3E5A}"/>
                </a:ext>
              </a:extLst>
            </p:cNvPr>
            <p:cNvSpPr/>
            <p:nvPr/>
          </p:nvSpPr>
          <p:spPr>
            <a:xfrm>
              <a:off x="9792586" y="2569535"/>
              <a:ext cx="1669311" cy="158425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99" name="Рисунок 98">
              <a:extLst>
                <a:ext uri="{FF2B5EF4-FFF2-40B4-BE49-F238E27FC236}">
                  <a16:creationId xmlns:a16="http://schemas.microsoft.com/office/drawing/2014/main" id="{8283B482-B198-439E-8315-B7E605615A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247" b="17745"/>
            <a:stretch/>
          </p:blipFill>
          <p:spPr>
            <a:xfrm>
              <a:off x="9882753" y="2711302"/>
              <a:ext cx="1517123" cy="1230282"/>
            </a:xfrm>
            <a:prstGeom prst="rect">
              <a:avLst/>
            </a:prstGeom>
          </p:spPr>
        </p:pic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7EB28D33-4D7E-4E19-9EBD-1CCC62906748}"/>
              </a:ext>
            </a:extLst>
          </p:cNvPr>
          <p:cNvGrpSpPr/>
          <p:nvPr/>
        </p:nvGrpSpPr>
        <p:grpSpPr>
          <a:xfrm>
            <a:off x="3883563" y="4408967"/>
            <a:ext cx="1669311" cy="1584251"/>
            <a:chOff x="3879111" y="4405423"/>
            <a:chExt cx="1669311" cy="1584251"/>
          </a:xfrm>
        </p:grpSpPr>
        <p:sp>
          <p:nvSpPr>
            <p:cNvPr id="101" name="Прямоугольник: скругленные углы 100">
              <a:extLst>
                <a:ext uri="{FF2B5EF4-FFF2-40B4-BE49-F238E27FC236}">
                  <a16:creationId xmlns:a16="http://schemas.microsoft.com/office/drawing/2014/main" id="{43B3DA9A-14BD-4881-9F18-CAA3D6FD7E91}"/>
                </a:ext>
              </a:extLst>
            </p:cNvPr>
            <p:cNvSpPr/>
            <p:nvPr/>
          </p:nvSpPr>
          <p:spPr>
            <a:xfrm>
              <a:off x="3879111" y="4405423"/>
              <a:ext cx="1669311" cy="158425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2" name="Рисунок 101">
              <a:extLst>
                <a:ext uri="{FF2B5EF4-FFF2-40B4-BE49-F238E27FC236}">
                  <a16:creationId xmlns:a16="http://schemas.microsoft.com/office/drawing/2014/main" id="{FCD48C11-1B11-4634-9090-F1A34A7CD2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3717" y="4414267"/>
              <a:ext cx="1566562" cy="1566562"/>
            </a:xfrm>
            <a:prstGeom prst="rect">
              <a:avLst/>
            </a:prstGeom>
          </p:spPr>
        </p:pic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742D9F11-4B19-4864-963D-C4EF105B4EBC}"/>
              </a:ext>
            </a:extLst>
          </p:cNvPr>
          <p:cNvGrpSpPr/>
          <p:nvPr/>
        </p:nvGrpSpPr>
        <p:grpSpPr>
          <a:xfrm>
            <a:off x="5857675" y="4408967"/>
            <a:ext cx="1669311" cy="1584251"/>
            <a:chOff x="5853223" y="4405423"/>
            <a:chExt cx="1669311" cy="1584251"/>
          </a:xfrm>
        </p:grpSpPr>
        <p:sp>
          <p:nvSpPr>
            <p:cNvPr id="104" name="Прямоугольник: скругленные углы 103">
              <a:extLst>
                <a:ext uri="{FF2B5EF4-FFF2-40B4-BE49-F238E27FC236}">
                  <a16:creationId xmlns:a16="http://schemas.microsoft.com/office/drawing/2014/main" id="{249E02FA-CADD-4CA8-9C87-7CC3B0F70F8F}"/>
                </a:ext>
              </a:extLst>
            </p:cNvPr>
            <p:cNvSpPr/>
            <p:nvPr/>
          </p:nvSpPr>
          <p:spPr>
            <a:xfrm>
              <a:off x="5853223" y="4405423"/>
              <a:ext cx="1669311" cy="158425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5" name="Рисунок 104">
              <a:extLst>
                <a:ext uri="{FF2B5EF4-FFF2-40B4-BE49-F238E27FC236}">
                  <a16:creationId xmlns:a16="http://schemas.microsoft.com/office/drawing/2014/main" id="{FA6C1B31-1121-4F86-A1A6-8D3344A751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7320" y="4456326"/>
              <a:ext cx="1429784" cy="1429784"/>
            </a:xfrm>
            <a:prstGeom prst="rect">
              <a:avLst/>
            </a:prstGeom>
          </p:spPr>
        </p:pic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65475E64-6E78-4EF1-BF8D-B283329E5DD3}"/>
              </a:ext>
            </a:extLst>
          </p:cNvPr>
          <p:cNvGrpSpPr/>
          <p:nvPr/>
        </p:nvGrpSpPr>
        <p:grpSpPr>
          <a:xfrm>
            <a:off x="7795162" y="4414283"/>
            <a:ext cx="1697075" cy="1584251"/>
            <a:chOff x="7790710" y="4410739"/>
            <a:chExt cx="1697075" cy="1584251"/>
          </a:xfrm>
        </p:grpSpPr>
        <p:sp>
          <p:nvSpPr>
            <p:cNvPr id="107" name="Прямоугольник: скругленные углы 106">
              <a:extLst>
                <a:ext uri="{FF2B5EF4-FFF2-40B4-BE49-F238E27FC236}">
                  <a16:creationId xmlns:a16="http://schemas.microsoft.com/office/drawing/2014/main" id="{4CD26E03-3453-4357-BC9E-BCD92B411A44}"/>
                </a:ext>
              </a:extLst>
            </p:cNvPr>
            <p:cNvSpPr/>
            <p:nvPr/>
          </p:nvSpPr>
          <p:spPr>
            <a:xfrm>
              <a:off x="7818474" y="4410739"/>
              <a:ext cx="1669311" cy="158425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8" name="Рисунок 107">
              <a:extLst>
                <a:ext uri="{FF2B5EF4-FFF2-40B4-BE49-F238E27FC236}">
                  <a16:creationId xmlns:a16="http://schemas.microsoft.com/office/drawing/2014/main" id="{F7C5A3C9-07E4-435E-A85E-C48F8D2892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36" t="15645" r="8302" b="13737"/>
            <a:stretch/>
          </p:blipFill>
          <p:spPr>
            <a:xfrm>
              <a:off x="7790710" y="4456326"/>
              <a:ext cx="1693891" cy="1429784"/>
            </a:xfrm>
            <a:prstGeom prst="rect">
              <a:avLst/>
            </a:prstGeom>
          </p:spPr>
        </p:pic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2ACBE047-5E74-4596-8A83-8BF6FBB241C7}"/>
              </a:ext>
            </a:extLst>
          </p:cNvPr>
          <p:cNvGrpSpPr/>
          <p:nvPr/>
        </p:nvGrpSpPr>
        <p:grpSpPr>
          <a:xfrm>
            <a:off x="9795787" y="4401879"/>
            <a:ext cx="1669311" cy="1584251"/>
            <a:chOff x="9792586" y="4405423"/>
            <a:chExt cx="1669311" cy="1584251"/>
          </a:xfrm>
        </p:grpSpPr>
        <p:sp>
          <p:nvSpPr>
            <p:cNvPr id="110" name="Прямоугольник: скругленные углы 109">
              <a:extLst>
                <a:ext uri="{FF2B5EF4-FFF2-40B4-BE49-F238E27FC236}">
                  <a16:creationId xmlns:a16="http://schemas.microsoft.com/office/drawing/2014/main" id="{B73E66D3-FB98-4A57-953B-EF59C1B07C4D}"/>
                </a:ext>
              </a:extLst>
            </p:cNvPr>
            <p:cNvSpPr/>
            <p:nvPr/>
          </p:nvSpPr>
          <p:spPr>
            <a:xfrm>
              <a:off x="9792586" y="4405423"/>
              <a:ext cx="1669311" cy="158425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11" name="Рисунок 110">
              <a:extLst>
                <a:ext uri="{FF2B5EF4-FFF2-40B4-BE49-F238E27FC236}">
                  <a16:creationId xmlns:a16="http://schemas.microsoft.com/office/drawing/2014/main" id="{8917A936-D726-40E2-B54E-E63018933E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9" b="1749"/>
            <a:stretch/>
          </p:blipFill>
          <p:spPr>
            <a:xfrm>
              <a:off x="9815626" y="4527615"/>
              <a:ext cx="1584250" cy="1287205"/>
            </a:xfrm>
            <a:prstGeom prst="rect">
              <a:avLst/>
            </a:prstGeom>
          </p:spPr>
        </p:pic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5F3AC340-3F4A-47E9-B203-1849D9711F21}"/>
              </a:ext>
            </a:extLst>
          </p:cNvPr>
          <p:cNvGrpSpPr/>
          <p:nvPr/>
        </p:nvGrpSpPr>
        <p:grpSpPr>
          <a:xfrm>
            <a:off x="5857675" y="2573079"/>
            <a:ext cx="1669311" cy="1584251"/>
            <a:chOff x="5853223" y="2569535"/>
            <a:chExt cx="1669311" cy="1584251"/>
          </a:xfrm>
        </p:grpSpPr>
        <p:sp>
          <p:nvSpPr>
            <p:cNvPr id="113" name="Прямоугольник: скругленные углы 112">
              <a:extLst>
                <a:ext uri="{FF2B5EF4-FFF2-40B4-BE49-F238E27FC236}">
                  <a16:creationId xmlns:a16="http://schemas.microsoft.com/office/drawing/2014/main" id="{133EA153-B54B-4080-A9FC-20E245E63F67}"/>
                </a:ext>
              </a:extLst>
            </p:cNvPr>
            <p:cNvSpPr/>
            <p:nvPr/>
          </p:nvSpPr>
          <p:spPr>
            <a:xfrm>
              <a:off x="5853223" y="2569535"/>
              <a:ext cx="1669311" cy="158425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14" name="Рисунок 113">
              <a:extLst>
                <a:ext uri="{FF2B5EF4-FFF2-40B4-BE49-F238E27FC236}">
                  <a16:creationId xmlns:a16="http://schemas.microsoft.com/office/drawing/2014/main" id="{4799D182-F6E4-47D4-AEC8-F3F8D8C33E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74537" y="2581436"/>
              <a:ext cx="1543996" cy="1543996"/>
            </a:xfrm>
            <a:prstGeom prst="rect">
              <a:avLst/>
            </a:prstGeom>
          </p:spPr>
        </p:pic>
      </p:grpSp>
      <p:pic>
        <p:nvPicPr>
          <p:cNvPr id="77" name="Picture 2">
            <a:extLst>
              <a:ext uri="{FF2B5EF4-FFF2-40B4-BE49-F238E27FC236}">
                <a16:creationId xmlns:a16="http://schemas.microsoft.com/office/drawing/2014/main" id="{23552E72-5CB9-4E14-8C38-2CAB47DBE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1704" y="1"/>
            <a:ext cx="651331" cy="609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подарок Рисунок 21">
            <a:extLst>
              <a:ext uri="{FF2B5EF4-FFF2-40B4-BE49-F238E27FC236}">
                <a16:creationId xmlns:a16="http://schemas.microsoft.com/office/drawing/2014/main" id="{9C7B00C9-43AB-43FD-82FD-88101EDBA4E6}"/>
              </a:ext>
            </a:extLst>
          </p:cNvPr>
          <p:cNvPicPr>
            <a:picLocks noChangeAspect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76091" y="144825"/>
            <a:ext cx="700805" cy="758051"/>
          </a:xfrm>
          <a:prstGeom prst="rect">
            <a:avLst/>
          </a:prstGeom>
        </p:spPr>
      </p:pic>
      <p:pic>
        <p:nvPicPr>
          <p:cNvPr id="116" name="Рисунок 115">
            <a:extLst>
              <a:ext uri="{FF2B5EF4-FFF2-40B4-BE49-F238E27FC236}">
                <a16:creationId xmlns:a16="http://schemas.microsoft.com/office/drawing/2014/main" id="{963963AD-532C-4FCC-AAA1-21D5C9104636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390" y="609310"/>
            <a:ext cx="5696306" cy="5696306"/>
          </a:xfrm>
          <a:prstGeom prst="rect">
            <a:avLst/>
          </a:prstGeom>
        </p:spPr>
      </p:pic>
      <p:pic>
        <p:nvPicPr>
          <p:cNvPr id="130" name="Picture 129" descr="image.png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70676" y="2732011"/>
            <a:ext cx="3743325" cy="374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72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Анастасия Баранник</cp:lastModifiedBy>
  <cp:revision>7</cp:revision>
  <dcterms:created xsi:type="dcterms:W3CDTF">2024-08-26T22:50:03Z</dcterms:created>
  <dcterms:modified xsi:type="dcterms:W3CDTF">2024-08-27T13:56:28Z</dcterms:modified>
</cp:coreProperties>
</file>