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>
        <p:scale>
          <a:sx n="50" d="100"/>
          <a:sy n="50" d="100"/>
        </p:scale>
        <p:origin x="66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8" y="1917866"/>
            <a:ext cx="390017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202" y="2329348"/>
            <a:ext cx="3900178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" y="3122295"/>
            <a:ext cx="27336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2024-04-23T13:24:00Z</dcterms:created>
  <dcterms:modified xsi:type="dcterms:W3CDTF">2024-07-02T22:28:41Z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