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60475" y="4449352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814120" y="144219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30239" y="162087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57621" y="992102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37819" y="3921948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0" y="-84015"/>
            <a:ext cx="6858000" cy="6858000"/>
          </a:xfrm>
          <a:prstGeom prst="rect">
            <a:avLst/>
          </a:prstGeom>
        </p:spPr>
      </p:pic>
      <p:pic>
        <p:nvPicPr>
          <p:cNvPr id="380" name="Picture 3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14" y="3390156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00047 C 0.03268 -0.01458 0.00885 -0.00277 0.03451 -0.01828 C 0.04662 -0.02592 0.02188 -0.00694 0.04714 -0.0243 C 0.09232 -0.05532 0.07552 -0.05139 0.11315 -0.06365 C 0.11576 -0.06481 0.11862 -0.06504 0.12122 -0.06551 C 0.12643 -0.06736 0.13086 -0.07106 0.13607 -0.07152 C 0.14662 -0.07222 0.1569 -0.06944 0.16745 -0.06828 L 0.18711 -0.06689 C 0.19557 -0.0699 0.2099 -0.07245 0.21849 -0.08055 C 0.22096 -0.08287 0.22266 -0.08726 0.22526 -0.08981 C 0.22995 -0.09421 0.23516 -0.09791 0.24023 -0.10185 C 0.24297 -0.10393 0.24844 -0.10787 0.24844 -0.10764 C 0.25117 -0.11203 0.25365 -0.11759 0.25755 -0.1199 C 0.25925 -0.12106 0.26159 -0.12106 0.26341 -0.12106 C 0.27865 -0.1199 0.27279 -0.1199 0.28099 -0.1199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L 4.16667E-7 -0.00046 C 0.0293 0.03796 0.00807 0.00694 0.03086 0.04792 C 0.0418 0.06806 0.01953 0.01806 0.04232 0.06435 C 0.08281 0.14537 0.06771 0.13542 0.10143 0.16806 C 0.10391 0.1706 0.10638 0.17106 0.10872 0.17245 C 0.11328 0.17731 0.11745 0.18727 0.12214 0.18796 C 0.13164 0.18981 0.14075 0.18241 0.15026 0.17986 L 0.16784 0.17639 C 0.17539 0.18426 0.18828 0.1912 0.19583 0.21227 C 0.19818 0.21875 0.19974 0.2294 0.20208 0.23611 C 0.20625 0.24815 0.21094 0.2581 0.21549 0.26806 C 0.21797 0.27384 0.22292 0.28426 0.22292 0.2838 C 0.22513 0.2956 0.22747 0.30972 0.23112 0.3162 C 0.23255 0.31944 0.2345 0.31875 0.2362 0.32014 C 0.24987 0.3162 0.24466 0.3162 0.25208 0.3162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00046 C 0.00794 0.06204 0.00195 0.01134 0.00833 0.07824 C 0.01159 0.11111 0.00521 0.0294 0.01159 0.10486 C 0.02317 0.23704 0.01875 0.22084 0.02838 0.27384 C 0.02929 0.27801 0.03008 0.27871 0.03047 0.28056 C 0.03203 0.28889 0.03281 0.30533 0.0345 0.30625 C 0.03685 0.30926 0.03971 0.29699 0.04245 0.29306 L 0.04726 0.28727 C 0.04935 0.3 0.05299 0.31134 0.05534 0.34584 C 0.05573 0.35625 0.05651 0.37338 0.0569 0.38449 C 0.0582 0.40417 0.05976 0.42037 0.06094 0.43658 C 0.06133 0.4456 0.06302 0.46273 0.06302 0.46204 C 0.0638 0.48125 0.06419 0.50463 0.06536 0.51482 C 0.06575 0.51991 0.06614 0.51898 0.06653 0.5213 C 0.07057 0.51482 0.06901 0.51482 0.07148 0.51482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-0.00047 C -0.02136 0.04745 -0.00599 0.00856 -0.02266 0.05972 C -0.0306 0.08495 -0.01432 0.02268 -0.03086 0.08009 C -0.06029 0.18125 -0.04935 0.16875 -0.07383 0.20949 C -0.07565 0.2125 -0.07735 0.21319 -0.07904 0.21481 C -0.08242 0.22106 -0.08542 0.23356 -0.08893 0.23426 C -0.0957 0.23657 -0.10235 0.22731 -0.10925 0.2243 L -0.12201 0.21967 C -0.12761 0.22963 -0.13698 0.23819 -0.14232 0.26458 C -0.14414 0.27268 -0.14531 0.28565 -0.14688 0.29444 C -0.15 0.30926 -0.15339 0.32176 -0.15664 0.33426 C -0.15847 0.3412 -0.16198 0.35393 -0.16198 0.35347 C -0.16367 0.36828 -0.16537 0.38611 -0.16797 0.39398 C -0.16914 0.39791 -0.17057 0.39699 -0.17175 0.39907 C -0.18164 0.39398 -0.17787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L -4.79167E-6 -0.00069 C -0.02369 -0.00162 -0.00664 -0.00069 -0.025 -0.00208 C -0.03385 -0.00254 -0.01588 -0.00116 -0.03424 -0.00254 C -0.06692 -0.00509 -0.05468 -0.00463 -0.0819 -0.00579 C -0.08385 -0.00579 -0.0858 -0.00579 -0.08776 -0.00602 C -0.0914 -0.00602 -0.09479 -0.00648 -0.09869 -0.00648 C -0.10625 -0.00648 -0.11367 -0.00625 -0.12122 -0.00602 L -0.13541 -0.00602 C -0.1414 -0.00625 -0.15182 -0.00648 -0.15794 -0.00717 C -0.15976 -0.00741 -0.16119 -0.00764 -0.16302 -0.00787 C -0.16627 -0.00833 -0.17018 -0.00856 -0.17382 -0.00879 C -0.17578 -0.00903 -0.17968 -0.00949 -0.17968 -0.00926 C -0.18164 -0.00972 -0.18346 -0.01018 -0.18632 -0.01041 C -0.18763 -0.01041 -0.18919 -0.01041 -0.19049 -0.01041 C -0.20143 -0.01041 -0.19726 -0.01041 -0.20312 -0.01041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2024-12-06T12:56:26Z</dcterms:created>
  <dcterms:modified xsi:type="dcterms:W3CDTF">2024-12-06T14:01:22Z</dcterms:modified>
</cp:coreProperties>
</file>