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393B2-D333-4331-8AA9-CB6456B4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C0A8D-93B1-4F1A-ABA2-C23E8C2CF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65977-B712-4BB4-8F7D-ED23BA4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4E187-BBF3-4CE3-8ABD-CD572311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D8674-9C15-4812-8D09-8857B5C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02163-93B1-4540-ACED-170BB4AC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A9149-07C7-4C13-B543-CF3C0B59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F8CF8-D500-45EC-849D-5CD93484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280A1-4DAB-4BB6-B6C4-A1BF7E09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5FA57-D65D-4371-94D9-C5CE612E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36547-C3CA-4DB2-A789-8A9DB6533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904BCE-2969-421C-A2FD-6F1A5707B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B7D12-B11D-4A39-A539-8D831ECB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C91DD-D9F4-444D-992F-E4D5C063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BC16C-5531-4ECF-8F11-AB753DE2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E6E7-D6A1-47AB-B121-9E0BCC39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1277-F009-4185-ACA8-E040B4AA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42B76-98D8-4855-A2E6-7E1B784D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27FF0-A7E7-470F-A519-A92AAE3C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0894E-1D6D-4612-B927-ED9C2D22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6F4A-E317-4700-AC2C-63BBD253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539D0-5752-4F19-A4F8-067A521F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E60C5-2945-4255-80D9-6A224B6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4EDF6-652F-4BB9-9385-4ACB8D84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488F8-C5AD-45DC-B06E-0ABF1B5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4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72E9-F2C6-493A-A00D-B74B3773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9A845-17A1-42FB-AD32-A8D95956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05B154-80A1-4888-BF28-3BC2AB4F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14D8D-A3DA-4F54-AE74-A4C0885E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DE8EE-3337-457F-8F7D-BAE6D089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93071-9D31-483D-A791-BCCE55B9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1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6BEF-25E7-4250-A2E3-1C6F8428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008E1-8FDC-4EA8-ABF7-B21FE6A1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B8740-0C6D-4F25-B9DD-9209A9A01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E0A79B-CB34-4880-993A-8B5619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E12117-3AE0-4CEC-9339-418DAF8B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56939-75EA-44A5-B34C-EA1A6C8C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DD0365-B447-479E-8364-315530CC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3D261B-1D33-4DB3-884B-33816110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1E5EE-5AEA-4CFE-8F7E-5D05D9EB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57968-076C-466D-9612-CA216119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608253-9C3E-40BC-8CB8-30585771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A8BD6-B0C4-4F43-9B0B-417EF75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55A853-2181-4FD0-B015-E285C4F4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25C0BC-F6F3-41A6-BBE0-466D6166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AA6E99-F5D7-4809-B19F-246373C6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3E61-378C-4343-BCBE-31C3F8DC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CE9BF-B9F4-47FB-B972-EBB54683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F4452-C026-4FC3-B00C-467DB6C5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4B5AA-8F5B-450C-9462-F5AF4CC7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6B21A8-FC06-486C-8334-BEA217B1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F55DD-0C0E-4C2D-99EE-B534243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CD0B-7A40-4038-B4A4-90B9D1C9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306ED9-A94D-4DD6-A1C9-C5AF4130F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6B45F-9536-4041-ADD7-CF84AC1F1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C9B0-13E3-433D-A868-5B4311CA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0AF03-78DB-465C-8CAF-2918468B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58F39-316D-4CAD-A2DA-673101B7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01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F580-2694-4241-AE34-1C3DA63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7B1DC-7B2F-4AAB-869F-70070E14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8847-705A-4C23-84C5-38DD1734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A7D-1B5C-4661-A949-AF9F9E84DD79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DE0C6-DE4A-4BD0-B108-622970B5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CE278-D3B1-4AF5-99E0-EEE1AE979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AAC06-C26B-486D-9D8D-F710DE65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328285" y="380116"/>
            <a:ext cx="938656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965140" y="333151"/>
            <a:ext cx="1584000" cy="1584000"/>
            <a:chOff x="3414187" y="-443437"/>
            <a:chExt cx="2402748" cy="28818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3467688" y="428042"/>
            <a:ext cx="1584000" cy="1584000"/>
            <a:chOff x="2219174" y="543162"/>
            <a:chExt cx="2192490" cy="234208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5042277" y="363397"/>
            <a:ext cx="1584000" cy="1584000"/>
            <a:chOff x="3176557" y="-628193"/>
            <a:chExt cx="2462867" cy="292293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3677" y="-628193"/>
              <a:ext cx="1584425" cy="172695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6557" y="814501"/>
              <a:ext cx="1358078" cy="148024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281346" y="789214"/>
              <a:ext cx="1358078" cy="1480242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41260" y="457791"/>
            <a:ext cx="1584000" cy="1584000"/>
            <a:chOff x="2186057" y="557849"/>
            <a:chExt cx="2187195" cy="233046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532" y="557849"/>
              <a:ext cx="1231570" cy="118852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10040294" y="375518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8049983" y="353223"/>
            <a:ext cx="1620000" cy="1584000"/>
            <a:chOff x="3330151" y="-293566"/>
            <a:chExt cx="2353053" cy="285206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0758" y="-293566"/>
              <a:ext cx="1584422" cy="172694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0151" y="1078257"/>
              <a:ext cx="1358079" cy="14802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25126" y="1067734"/>
              <a:ext cx="1358078" cy="14802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69B2D88-6577-41F9-85D2-5B7CFD36740A}"/>
              </a:ext>
            </a:extLst>
          </p:cNvPr>
          <p:cNvGrpSpPr/>
          <p:nvPr/>
        </p:nvGrpSpPr>
        <p:grpSpPr>
          <a:xfrm>
            <a:off x="10078468" y="442892"/>
            <a:ext cx="1584000" cy="1584000"/>
            <a:chOff x="2186057" y="650316"/>
            <a:chExt cx="2187195" cy="223800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83E2B6D-D289-455D-A5E4-0C4ACE00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956" y="650316"/>
              <a:ext cx="1231571" cy="118852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7B3B38D-1CBA-4380-A85D-D0597443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9370A66-E7C5-4E44-86BF-C52F113F2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10037581" y="374685"/>
            <a:ext cx="1656000" cy="1656000"/>
            <a:chOff x="9375556" y="538163"/>
            <a:chExt cx="2386964" cy="235267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8E53A16D-F5FE-42F1-AC51-00C727C2C57E}"/>
              </a:ext>
            </a:extLst>
          </p:cNvPr>
          <p:cNvSpPr/>
          <p:nvPr/>
        </p:nvSpPr>
        <p:spPr>
          <a:xfrm>
            <a:off x="366959" y="2295567"/>
            <a:ext cx="935063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82AFC8F2-4971-4150-9562-D0CC5BB5561A}"/>
              </a:ext>
            </a:extLst>
          </p:cNvPr>
          <p:cNvSpPr/>
          <p:nvPr/>
        </p:nvSpPr>
        <p:spPr>
          <a:xfrm>
            <a:off x="10084363" y="2251812"/>
            <a:ext cx="1609218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8B82C089-B1C4-4634-A053-ABDAAD82AC78}"/>
              </a:ext>
            </a:extLst>
          </p:cNvPr>
          <p:cNvSpPr/>
          <p:nvPr/>
        </p:nvSpPr>
        <p:spPr>
          <a:xfrm>
            <a:off x="406081" y="4176772"/>
            <a:ext cx="9350637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505AA884-3D92-4DDB-B53C-31AF9C98A2FD}"/>
              </a:ext>
            </a:extLst>
          </p:cNvPr>
          <p:cNvSpPr/>
          <p:nvPr/>
        </p:nvSpPr>
        <p:spPr>
          <a:xfrm>
            <a:off x="10022031" y="4128106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3B25697-3AAC-445F-8FC9-DBBF7C82D3A4}"/>
              </a:ext>
            </a:extLst>
          </p:cNvPr>
          <p:cNvGrpSpPr/>
          <p:nvPr/>
        </p:nvGrpSpPr>
        <p:grpSpPr>
          <a:xfrm>
            <a:off x="306178" y="414837"/>
            <a:ext cx="1584000" cy="1584000"/>
            <a:chOff x="2219174" y="543162"/>
            <a:chExt cx="2192490" cy="2342086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D35A7083-4D19-4492-B26F-5710ED3F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688133B-6ABE-4E16-AED4-C37952EF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A292CA60-C334-4481-91CB-2458B6ADC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D9A185A0-E177-4F00-9875-3793447C9669}"/>
              </a:ext>
            </a:extLst>
          </p:cNvPr>
          <p:cNvGrpSpPr/>
          <p:nvPr/>
        </p:nvGrpSpPr>
        <p:grpSpPr>
          <a:xfrm>
            <a:off x="612823" y="2285086"/>
            <a:ext cx="1584000" cy="1584000"/>
            <a:chOff x="3414187" y="-443437"/>
            <a:chExt cx="2402748" cy="2881873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B1A64F70-EF89-4D03-B6DF-C6E8B90A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18F4333-0DF4-44CE-81A3-A91C39DB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EDB4FD6-D562-4C4C-BA84-A194C04C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BE7590C-8816-4094-86F7-684FA4797AEE}"/>
              </a:ext>
            </a:extLst>
          </p:cNvPr>
          <p:cNvGrpSpPr/>
          <p:nvPr/>
        </p:nvGrpSpPr>
        <p:grpSpPr>
          <a:xfrm>
            <a:off x="2203550" y="2256635"/>
            <a:ext cx="1584000" cy="1584000"/>
            <a:chOff x="3414187" y="-443437"/>
            <a:chExt cx="2402748" cy="2881873"/>
          </a:xfrm>
        </p:grpSpPr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8955F75-82E5-4DE4-B7E6-53CA82E8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F1ACFF16-CE5C-40ED-AB19-D3FB7816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8325A27C-FF55-44B8-817A-0320A1D4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2471B9FA-37DA-4D94-BEC9-7BC14D0C071F}"/>
              </a:ext>
            </a:extLst>
          </p:cNvPr>
          <p:cNvGrpSpPr/>
          <p:nvPr/>
        </p:nvGrpSpPr>
        <p:grpSpPr>
          <a:xfrm>
            <a:off x="3773506" y="2405809"/>
            <a:ext cx="1584000" cy="1584000"/>
            <a:chOff x="2219174" y="543162"/>
            <a:chExt cx="2192490" cy="234208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E036F4B7-8698-4E4E-98C3-71AEC436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26437699-77D8-4B0A-AD61-EDAEA7272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803FBCA-5D36-4B4E-878E-69E53908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8ECA76E-1579-4874-8103-CE64F52813B8}"/>
              </a:ext>
            </a:extLst>
          </p:cNvPr>
          <p:cNvGrpSpPr/>
          <p:nvPr/>
        </p:nvGrpSpPr>
        <p:grpSpPr>
          <a:xfrm>
            <a:off x="6725494" y="2290165"/>
            <a:ext cx="1584000" cy="1584000"/>
            <a:chOff x="3414187" y="-443437"/>
            <a:chExt cx="2402748" cy="2881873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CCD6DBC-BF3D-4121-A0DC-AFDE1D9B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C12CD02-D2EB-450D-8D32-340F84CD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E16E63E1-C57E-4973-B70C-BFDBF4E77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879AB698-C2EC-4D7B-A200-4855FAE608DE}"/>
              </a:ext>
            </a:extLst>
          </p:cNvPr>
          <p:cNvGrpSpPr/>
          <p:nvPr/>
        </p:nvGrpSpPr>
        <p:grpSpPr>
          <a:xfrm>
            <a:off x="5243450" y="2283641"/>
            <a:ext cx="1584000" cy="1584000"/>
            <a:chOff x="3414187" y="-443437"/>
            <a:chExt cx="2402748" cy="2881873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718421E-92ED-4ABD-A47F-CD124FD9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3E76BF1A-BA7A-4DA6-8719-42C5BED1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7AAB1E42-2263-485F-A25C-F60E8ABA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F15EA336-690E-47C4-87DC-3B283BAA3283}"/>
              </a:ext>
            </a:extLst>
          </p:cNvPr>
          <p:cNvGrpSpPr/>
          <p:nvPr/>
        </p:nvGrpSpPr>
        <p:grpSpPr>
          <a:xfrm>
            <a:off x="8160848" y="2369105"/>
            <a:ext cx="1584000" cy="1584000"/>
            <a:chOff x="2219174" y="543162"/>
            <a:chExt cx="2192490" cy="234208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3F26E6D6-16FE-4707-93B7-FF595F11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6ADBC1F-C03A-4051-A01A-A277930A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73899BED-F150-48BF-BF69-AA620F42B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C43EBEA-37B8-4159-A3F9-92F8FF26877F}"/>
              </a:ext>
            </a:extLst>
          </p:cNvPr>
          <p:cNvGrpSpPr/>
          <p:nvPr/>
        </p:nvGrpSpPr>
        <p:grpSpPr>
          <a:xfrm>
            <a:off x="10091038" y="2256635"/>
            <a:ext cx="1584000" cy="1584000"/>
            <a:chOff x="3414187" y="-443437"/>
            <a:chExt cx="2402748" cy="2881873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D93D84-1453-4552-BBEE-6BF5E75B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6F5138A2-D9DA-4CC0-81D3-51E1EF12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9918C133-C9C8-4FAA-93A5-C259D9E3E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0B7C64D-CF9F-4BFB-85DF-DD72862C80E4}"/>
              </a:ext>
            </a:extLst>
          </p:cNvPr>
          <p:cNvGrpSpPr/>
          <p:nvPr/>
        </p:nvGrpSpPr>
        <p:grpSpPr>
          <a:xfrm>
            <a:off x="8187439" y="4179636"/>
            <a:ext cx="1584000" cy="1584000"/>
            <a:chOff x="3414187" y="-443437"/>
            <a:chExt cx="2402748" cy="2881873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7A86AC9B-8E4E-4C5A-BD76-5F1D8CFE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D35835DA-E11D-4DBE-A3DA-62CEC826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03FF3357-DD45-47D5-B53A-A3960891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B2FBFE8-E4E2-4B34-896D-9B7075644291}"/>
              </a:ext>
            </a:extLst>
          </p:cNvPr>
          <p:cNvGrpSpPr/>
          <p:nvPr/>
        </p:nvGrpSpPr>
        <p:grpSpPr>
          <a:xfrm>
            <a:off x="4180675" y="4184797"/>
            <a:ext cx="1584000" cy="1584000"/>
            <a:chOff x="3414187" y="-443437"/>
            <a:chExt cx="2402748" cy="2881873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4DBA47F7-98EC-4ADA-8EED-766188FA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10092A68-CDD4-476D-8C19-CA5E0F96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C96C8161-3E94-4355-863E-C0766BB3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DDB5924D-4580-4327-884A-9288E6EC4F8A}"/>
              </a:ext>
            </a:extLst>
          </p:cNvPr>
          <p:cNvGrpSpPr/>
          <p:nvPr/>
        </p:nvGrpSpPr>
        <p:grpSpPr>
          <a:xfrm>
            <a:off x="6828801" y="4308341"/>
            <a:ext cx="1584000" cy="1584000"/>
            <a:chOff x="2219174" y="543162"/>
            <a:chExt cx="2192490" cy="2342086"/>
          </a:xfrm>
        </p:grpSpPr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2300EC81-0C4E-4718-9134-CB34433B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3F8DC6E6-6AD6-43AB-A71D-10D6154F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B65A244B-C314-437B-9235-51A1CD8DE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53A01A4A-C4B1-466C-B33B-F141A0BD2255}"/>
              </a:ext>
            </a:extLst>
          </p:cNvPr>
          <p:cNvGrpSpPr/>
          <p:nvPr/>
        </p:nvGrpSpPr>
        <p:grpSpPr>
          <a:xfrm>
            <a:off x="5519282" y="4292254"/>
            <a:ext cx="1584000" cy="1584000"/>
            <a:chOff x="2219174" y="543162"/>
            <a:chExt cx="2192490" cy="2342086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FF289F37-7B39-43DD-849E-A3AB6450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1E0E3C66-ABAC-4570-A3FB-869DA37B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F19486AE-15CA-48BD-8BA2-9C316855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F7547751-685D-47A9-819D-314E8DD787BF}"/>
              </a:ext>
            </a:extLst>
          </p:cNvPr>
          <p:cNvGrpSpPr/>
          <p:nvPr/>
        </p:nvGrpSpPr>
        <p:grpSpPr>
          <a:xfrm>
            <a:off x="1715105" y="4324790"/>
            <a:ext cx="1584000" cy="1584000"/>
            <a:chOff x="2219174" y="543162"/>
            <a:chExt cx="2192490" cy="2342086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id="{A05FC7E0-344C-499E-82CD-97B866AE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16ED16A4-7604-4E20-A881-175F8260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E828C9C2-1515-4661-A1DE-87E52F7C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CA367DAF-ED26-40AF-9B62-8EC8F07B64DF}"/>
              </a:ext>
            </a:extLst>
          </p:cNvPr>
          <p:cNvGrpSpPr/>
          <p:nvPr/>
        </p:nvGrpSpPr>
        <p:grpSpPr>
          <a:xfrm>
            <a:off x="420802" y="4277880"/>
            <a:ext cx="1584000" cy="1584000"/>
            <a:chOff x="2219174" y="543162"/>
            <a:chExt cx="2192490" cy="2342086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51E6784F-1EE9-4BCA-889E-514A377E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6F01175C-B865-465D-8C5F-6A7136F0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3C9290AF-CD54-4AD8-AFA1-731AEB12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70F96F0-0B56-4A3F-B795-9E2BE4B4CA74}"/>
              </a:ext>
            </a:extLst>
          </p:cNvPr>
          <p:cNvGrpSpPr/>
          <p:nvPr/>
        </p:nvGrpSpPr>
        <p:grpSpPr>
          <a:xfrm>
            <a:off x="10091887" y="2233812"/>
            <a:ext cx="1656000" cy="1656000"/>
            <a:chOff x="9375556" y="538163"/>
            <a:chExt cx="2386964" cy="2352676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D8BC8013-EABE-44CF-87EE-F9AA2E30FD9F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Справка со сплошной заливкой">
              <a:extLst>
                <a:ext uri="{FF2B5EF4-FFF2-40B4-BE49-F238E27FC236}">
                  <a16:creationId xmlns:a16="http://schemas.microsoft.com/office/drawing/2014/main" id="{0EB69CC4-6EC4-4733-BBBC-A8CE900B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79E4147-7ED8-4679-A665-78561A91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4259" y="5796772"/>
            <a:ext cx="1176417" cy="108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804B6CF-E825-3702-FB5E-C632A5B91B1D}"/>
              </a:ext>
            </a:extLst>
          </p:cNvPr>
          <p:cNvGrpSpPr/>
          <p:nvPr/>
        </p:nvGrpSpPr>
        <p:grpSpPr>
          <a:xfrm>
            <a:off x="2974839" y="4261818"/>
            <a:ext cx="1438411" cy="1581162"/>
            <a:chOff x="4657589" y="6131587"/>
            <a:chExt cx="1438411" cy="1581162"/>
          </a:xfrm>
        </p:grpSpPr>
        <p:pic>
          <p:nvPicPr>
            <p:cNvPr id="3" name="Рисунок 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9670-2B41-F04E-21A7-5602734B5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184" y="6131587"/>
              <a:ext cx="907816" cy="907816"/>
            </a:xfrm>
            <a:prstGeom prst="rect">
              <a:avLst/>
            </a:prstGeom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F036115-0FBE-ACC1-9B0D-9290570A59E5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C2625E96-2368-527D-B3F3-09B7242EA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F28EB354-847A-9745-C251-DD7822B70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69D8422-E5AC-990B-B799-D0198324A40F}"/>
              </a:ext>
            </a:extLst>
          </p:cNvPr>
          <p:cNvGrpSpPr/>
          <p:nvPr/>
        </p:nvGrpSpPr>
        <p:grpSpPr>
          <a:xfrm>
            <a:off x="10127400" y="4172742"/>
            <a:ext cx="1438411" cy="1581162"/>
            <a:chOff x="4657589" y="6131587"/>
            <a:chExt cx="1438411" cy="1581162"/>
          </a:xfrm>
        </p:grpSpPr>
        <p:pic>
          <p:nvPicPr>
            <p:cNvPr id="33" name="Рисунок 3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102D223-CFC1-8E16-457C-7C8D3EDD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184" y="6131587"/>
              <a:ext cx="907816" cy="907816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14AFF222-8E31-91AE-30A7-C5604475B8CD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6EE6AE49-E720-E60B-A1E2-13ACA35C6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E0C92F9-382D-2155-0237-700E9EBA0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E316831-CD63-432C-805E-1BEDC0566A65}"/>
              </a:ext>
            </a:extLst>
          </p:cNvPr>
          <p:cNvGrpSpPr/>
          <p:nvPr/>
        </p:nvGrpSpPr>
        <p:grpSpPr>
          <a:xfrm>
            <a:off x="10022872" y="4122250"/>
            <a:ext cx="1656000" cy="1638556"/>
            <a:chOff x="9375556" y="538163"/>
            <a:chExt cx="2386964" cy="2352676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1425524A-94CB-4DC3-A3B2-61CAF7FEB573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Справка со сплошной заливкой">
              <a:extLst>
                <a:ext uri="{FF2B5EF4-FFF2-40B4-BE49-F238E27FC236}">
                  <a16:creationId xmlns:a16="http://schemas.microsoft.com/office/drawing/2014/main" id="{C807DDD5-D74E-4558-8CAD-8D9A55EE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6A8F504-C8BA-4F5C-8BE2-A0EACBEB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8144" y="0"/>
            <a:ext cx="6645478" cy="6645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1024BB-F706-4190-B97E-2532C4318CA6}"/>
</file>

<file path=customXml/itemProps2.xml><?xml version="1.0" encoding="utf-8"?>
<ds:datastoreItem xmlns:ds="http://schemas.openxmlformats.org/officeDocument/2006/customXml" ds:itemID="{69609BAA-0093-4172-81EB-ADCC8760E1A3}"/>
</file>

<file path=customXml/itemProps3.xml><?xml version="1.0" encoding="utf-8"?>
<ds:datastoreItem xmlns:ds="http://schemas.openxmlformats.org/officeDocument/2006/customXml" ds:itemID="{4C00A8DF-4A62-4D77-A67B-14523E610E7A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2024-12-15T18:57:51Z</dcterms:created>
  <dcterms:modified xsi:type="dcterms:W3CDTF">2024-12-23T12:57:54Z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