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5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66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6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6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448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E44C-9E77-47B5-8530-C9AE89D4C049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1D3-D864-4741-A72A-C8EAF958A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7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2725C-55D6-4DE0-8421-BB7A504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3"/>
            <a:ext cx="12357642" cy="6996545"/>
          </a:xfrm>
          <a:prstGeom prst="rect">
            <a:avLst/>
          </a:prstGeom>
        </p:spPr>
      </p:pic>
      <p:pic>
        <p:nvPicPr>
          <p:cNvPr id="3074" name="детиPicture 2">
            <a:extLst>
              <a:ext uri="{FF2B5EF4-FFF2-40B4-BE49-F238E27FC236}">
                <a16:creationId xmlns:a16="http://schemas.microsoft.com/office/drawing/2014/main" id="{CFE20951-CFBF-401E-AEF0-C8476B1C3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10684" r="3415"/>
          <a:stretch/>
        </p:blipFill>
        <p:spPr bwMode="auto">
          <a:xfrm>
            <a:off x="1487849" y="2947749"/>
            <a:ext cx="4565298" cy="44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329580" y="5021598"/>
            <a:ext cx="1160846" cy="840596"/>
            <a:chOff x="1706138" y="5168318"/>
            <a:chExt cx="1160846" cy="840596"/>
          </a:xfrm>
        </p:grpSpPr>
        <p:sp>
          <p:nvSpPr>
            <p:cNvPr id="10" name="Овал 9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Ж</a:t>
              </a: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39031" y="5076681"/>
            <a:ext cx="1160846" cy="840596"/>
            <a:chOff x="1706138" y="5168318"/>
            <a:chExt cx="1160846" cy="840596"/>
          </a:xfrm>
        </p:grpSpPr>
        <p:sp>
          <p:nvSpPr>
            <p:cNvPr id="57" name="Овал 56"/>
            <p:cNvSpPr/>
            <p:nvPr/>
          </p:nvSpPr>
          <p:spPr>
            <a:xfrm>
              <a:off x="1706138" y="5168318"/>
              <a:ext cx="1160846" cy="8405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89135" y="5234673"/>
              <a:ext cx="805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/>
                <a:t> З</a:t>
              </a: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2692989" y="515302"/>
            <a:ext cx="2134880" cy="187457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853"/>
          <a:stretch/>
        </p:blipFill>
        <p:spPr>
          <a:xfrm>
            <a:off x="187287" y="128958"/>
            <a:ext cx="819038" cy="1077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1" b="8099"/>
          <a:stretch/>
        </p:blipFill>
        <p:spPr>
          <a:xfrm>
            <a:off x="5876867" y="753492"/>
            <a:ext cx="2601482" cy="253966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495CB77-9F8E-9936-0ACF-AEAE43E1D950}"/>
              </a:ext>
            </a:extLst>
          </p:cNvPr>
          <p:cNvGrpSpPr/>
          <p:nvPr/>
        </p:nvGrpSpPr>
        <p:grpSpPr>
          <a:xfrm>
            <a:off x="3066450" y="770481"/>
            <a:ext cx="1378972" cy="1437089"/>
            <a:chOff x="-1355325" y="1443121"/>
            <a:chExt cx="1378972" cy="1437089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70D9D69-1488-237D-35CF-D4C0096E59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-1355325" y="1443121"/>
              <a:ext cx="1378972" cy="1437089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мультфильм, обезьяна, графическая встав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CC11CA0D-287F-2894-72B2-4818B6F1E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9210" y="1621800"/>
              <a:ext cx="956154" cy="9561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D711880-3606-0D0C-B50B-6D8A9E5CC5ED}"/>
              </a:ext>
            </a:extLst>
          </p:cNvPr>
          <p:cNvGrpSpPr/>
          <p:nvPr/>
        </p:nvGrpSpPr>
        <p:grpSpPr>
          <a:xfrm>
            <a:off x="2900554" y="642483"/>
            <a:ext cx="1563608" cy="1686479"/>
            <a:chOff x="14432221" y="-1325285"/>
            <a:chExt cx="1563608" cy="168647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D1492A8-C063-6F50-6C86-1062A1EABE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4432221" y="-1325285"/>
              <a:ext cx="1563608" cy="1686479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растение, Цветоножка, лепесток, орхидея&#10;&#10;Автоматически созданное описание">
              <a:extLst>
                <a:ext uri="{FF2B5EF4-FFF2-40B4-BE49-F238E27FC236}">
                  <a16:creationId xmlns:a16="http://schemas.microsoft.com/office/drawing/2014/main" id="{F99E0BA1-C779-68C2-8149-02B789E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18638" y="-1161729"/>
              <a:ext cx="1390773" cy="139077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712B6DE-6234-2890-BC59-0F54BD212481}"/>
              </a:ext>
            </a:extLst>
          </p:cNvPr>
          <p:cNvGrpSpPr/>
          <p:nvPr/>
        </p:nvGrpSpPr>
        <p:grpSpPr>
          <a:xfrm>
            <a:off x="2976784" y="753492"/>
            <a:ext cx="1434799" cy="1517281"/>
            <a:chOff x="12716933" y="-1079268"/>
            <a:chExt cx="1434799" cy="151728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84999C-E262-2F66-B314-F26CCBC9D4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12716933" y="-1079268"/>
              <a:ext cx="1434799" cy="1517281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1145E4F9-EEBC-7E33-2385-03F17DDA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1387" y="-920105"/>
              <a:ext cx="1156518" cy="115651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891150" y="669066"/>
            <a:ext cx="1582414" cy="1601707"/>
            <a:chOff x="7181276" y="966875"/>
            <a:chExt cx="1627515" cy="1771542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66875"/>
              <a:ext cx="1627515" cy="177154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4910" y="1221977"/>
              <a:ext cx="1177316" cy="117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5" name="Группа 124"/>
          <p:cNvGrpSpPr/>
          <p:nvPr/>
        </p:nvGrpSpPr>
        <p:grpSpPr>
          <a:xfrm>
            <a:off x="2957074" y="615514"/>
            <a:ext cx="1503244" cy="1652362"/>
            <a:chOff x="8470462" y="4288236"/>
            <a:chExt cx="1627515" cy="1771542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470462" y="4288236"/>
              <a:ext cx="1627515" cy="1771542"/>
            </a:xfrm>
            <a:prstGeom prst="rect">
              <a:avLst/>
            </a:prstGeom>
          </p:spPr>
        </p:pic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7982" y="4529427"/>
              <a:ext cx="1184680" cy="118468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47672" y="651451"/>
            <a:ext cx="1495095" cy="1598026"/>
            <a:chOff x="8193577" y="4068999"/>
            <a:chExt cx="1627515" cy="1771542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93577" y="4068999"/>
              <a:ext cx="1627515" cy="1771542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4123" y="4190705"/>
              <a:ext cx="1466422" cy="146642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2936062" y="633336"/>
            <a:ext cx="1488652" cy="1673166"/>
            <a:chOff x="7168147" y="980634"/>
            <a:chExt cx="1627515" cy="1771542"/>
          </a:xfrm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68147" y="980634"/>
              <a:ext cx="1627515" cy="1771542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6508" y="1313326"/>
              <a:ext cx="1038987" cy="107719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D43393D-D196-52AF-2BBC-4AAA8593619E}"/>
              </a:ext>
            </a:extLst>
          </p:cNvPr>
          <p:cNvGrpSpPr/>
          <p:nvPr/>
        </p:nvGrpSpPr>
        <p:grpSpPr>
          <a:xfrm>
            <a:off x="2929890" y="642483"/>
            <a:ext cx="1538847" cy="1649542"/>
            <a:chOff x="8123402" y="-2114229"/>
            <a:chExt cx="1538847" cy="164954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4DA56F3-16FC-D31B-5611-DF1ED129F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8123402" y="-2114229"/>
              <a:ext cx="1538847" cy="164954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4682FF-041C-D964-C907-BC9D39312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321" y="-1877561"/>
              <a:ext cx="1072837" cy="107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7" name="Группа 116"/>
          <p:cNvGrpSpPr/>
          <p:nvPr/>
        </p:nvGrpSpPr>
        <p:grpSpPr>
          <a:xfrm>
            <a:off x="2976784" y="633335"/>
            <a:ext cx="1498455" cy="1673167"/>
            <a:chOff x="7174635" y="971347"/>
            <a:chExt cx="1627515" cy="1771542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74635" y="971347"/>
              <a:ext cx="1627515" cy="1771542"/>
            </a:xfrm>
            <a:prstGeom prst="rect">
              <a:avLst/>
            </a:prstGeom>
          </p:spPr>
        </p:pic>
        <p:pic>
          <p:nvPicPr>
            <p:cNvPr id="115" name="Рисунок 11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073" y="1148108"/>
              <a:ext cx="1300638" cy="138936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9" name="Группа 118"/>
          <p:cNvGrpSpPr/>
          <p:nvPr/>
        </p:nvGrpSpPr>
        <p:grpSpPr>
          <a:xfrm>
            <a:off x="2902709" y="653659"/>
            <a:ext cx="1509712" cy="1673166"/>
            <a:chOff x="7187764" y="962403"/>
            <a:chExt cx="1627515" cy="1771542"/>
          </a:xfrm>
        </p:grpSpPr>
        <p:pic>
          <p:nvPicPr>
            <p:cNvPr id="111" name="Рисунок 110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7764" y="962403"/>
              <a:ext cx="1627515" cy="1771542"/>
            </a:xfrm>
            <a:prstGeom prst="rect">
              <a:avLst/>
            </a:prstGeom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956" y="1150312"/>
              <a:ext cx="1270880" cy="1270880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136" name="Группа 135"/>
          <p:cNvGrpSpPr/>
          <p:nvPr/>
        </p:nvGrpSpPr>
        <p:grpSpPr>
          <a:xfrm>
            <a:off x="2927314" y="594538"/>
            <a:ext cx="1525829" cy="1656185"/>
            <a:chOff x="7727636" y="3658161"/>
            <a:chExt cx="1471959" cy="1602220"/>
          </a:xfrm>
        </p:grpSpPr>
        <p:pic>
          <p:nvPicPr>
            <p:cNvPr id="102" name="Рисунок 10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727636" y="3658161"/>
              <a:ext cx="1471959" cy="1602220"/>
            </a:xfrm>
            <a:prstGeom prst="rect">
              <a:avLst/>
            </a:prstGeom>
          </p:spPr>
        </p:pic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801" y="3837176"/>
              <a:ext cx="1166224" cy="1215229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8F79E49-84CC-4BEB-847E-8410F636A7B3}"/>
              </a:ext>
            </a:extLst>
          </p:cNvPr>
          <p:cNvGrpSpPr/>
          <p:nvPr/>
        </p:nvGrpSpPr>
        <p:grpSpPr>
          <a:xfrm>
            <a:off x="2869196" y="604707"/>
            <a:ext cx="1581031" cy="1695762"/>
            <a:chOff x="5023921" y="-1738335"/>
            <a:chExt cx="1581031" cy="1695762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A1C5F04-372C-8150-F408-F3E9E5680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5023921" y="-1738335"/>
              <a:ext cx="1581031" cy="169576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лошадь, жеребец, кобыла, грива&#10;&#10;Автоматически созданное описание">
              <a:extLst>
                <a:ext uri="{FF2B5EF4-FFF2-40B4-BE49-F238E27FC236}">
                  <a16:creationId xmlns:a16="http://schemas.microsoft.com/office/drawing/2014/main" id="{94C0F561-0336-BE21-6F88-2A80119A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1030" y="-1530221"/>
              <a:ext cx="1146812" cy="114681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900554" y="555358"/>
            <a:ext cx="1581031" cy="1673166"/>
            <a:chOff x="7181276" y="980634"/>
            <a:chExt cx="1627515" cy="1771542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78" t="17091" r="16024" b="11397"/>
            <a:stretch/>
          </p:blipFill>
          <p:spPr>
            <a:xfrm>
              <a:off x="7181276" y="980634"/>
              <a:ext cx="1627515" cy="1771542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5784" y="1170173"/>
              <a:ext cx="1250352" cy="1250352"/>
            </a:xfrm>
            <a:prstGeom prst="rect">
              <a:avLst/>
            </a:prstGeom>
            <a:effectLst>
              <a:glow rad="139700">
                <a:schemeClr val="bg1">
                  <a:alpha val="96000"/>
                </a:schemeClr>
              </a:glow>
            </a:effectLst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478349" y="3455699"/>
            <a:ext cx="32385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5157 0.5638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0625 0.551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06002 0.5446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5247 0.5604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06042 0.560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5169 0.5534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4883 0.555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5157 0.553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2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04896 0.5578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4 -0.02523 L -0.06497 0.529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5131 0.5636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2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05938 0.5588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06354 0.553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Филя и Вика любят печенье. Давай их угостим.</dc:title>
  <dc:creator>Пользователь</dc:creator>
  <cp:lastModifiedBy>Администратор</cp:lastModifiedBy>
  <cp:revision>25</cp:revision>
  <dcterms:created xsi:type="dcterms:W3CDTF">2024-04-16T07:50:48Z</dcterms:created>
  <dcterms:modified xsi:type="dcterms:W3CDTF">2024-12-09T14:26:38Z</dcterms:modified>
</cp:coreProperties>
</file>