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693" y="106753"/>
            <a:ext cx="990313" cy="920817"/>
          </a:xfrm>
          <a:prstGeom prst="rect">
            <a:avLst/>
          </a:prstGeom>
        </p:spPr>
      </p:pic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31325" y="2009140"/>
            <a:ext cx="2476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Широкий екран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9</cp:revision>
  <dcterms:created xsi:type="dcterms:W3CDTF">2024-05-10T18:50:00Z</dcterms:created>
  <dcterms:modified xsi:type="dcterms:W3CDTF">2024-06-14T12:40:54Z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</Properties>
</file>