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163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48C5DA-EDE3-4DB8-9BD7-94DA4120A7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CF88664-A47C-461D-941B-BAEAE6FCE6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E828A04-2F91-432F-B535-E8D44BAEB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A17A4-881E-47B5-A1D5-353FC1183FA2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3CAB615-DE3A-4934-B5A3-8CB954C2F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7843C3B-F045-462D-AF3B-05BF0E9B0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C98B1-C636-4E0C-8B86-F414DC4AF5E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81465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D5F14D-428A-4DA2-A84D-531C2812C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60B2F7A-0B16-4D29-A91C-55FD95D419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0B22CE5-7750-44CF-BAB3-F32F76160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A17A4-881E-47B5-A1D5-353FC1183FA2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AD88288-22A5-4EB9-8743-8B8A7CF60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ACF7096-4DE0-4335-BD7F-E574F6DB8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C98B1-C636-4E0C-8B86-F414DC4AF5E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43969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590BA31-151F-45F5-88C1-21E8B2AA49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C971EE5-67FE-41B7-89BC-624374D190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D9747CC-9076-409F-827B-07FC367D4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A17A4-881E-47B5-A1D5-353FC1183FA2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87A6FB-30D3-4CF7-9FEB-BEB0780A1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ADE340-E51F-4B77-BDFE-34CD8D387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C98B1-C636-4E0C-8B86-F414DC4AF5E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6105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64DD60-E832-45A2-BF10-461C6ADD6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C60461C-4837-4D20-86CF-8236CDEBC4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45CDAD8-AFB2-48C7-B61B-176BC65192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A17A4-881E-47B5-A1D5-353FC1183FA2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CFC35A6-99E6-433C-854F-6C4E6EA97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94A1AC-D765-4B61-B718-1994C75A3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C98B1-C636-4E0C-8B86-F414DC4AF5E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02847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AC0D96-CAFD-4C58-A4A9-664B7A1BA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287E8F0-A1AB-4B59-AED5-2B6B21F055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366B336-4985-419B-96CA-8AF192D5B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A17A4-881E-47B5-A1D5-353FC1183FA2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14A83FA-197B-4E70-BAA3-CCA99A9AA4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D98BC4-858E-4DA0-9FDC-B9F4F464D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C98B1-C636-4E0C-8B86-F414DC4AF5E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4684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7214FB-DCFE-48AB-BAC2-70B553167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10D86E5-0332-49DF-8403-2C952FD133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580F730-ABE3-4A6C-959F-F97F77AAB5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3BA980F-287F-4C6A-B454-59973E82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A17A4-881E-47B5-A1D5-353FC1183FA2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3D344F9-4FDC-40ED-AB8E-CE2AF4C5E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BCBBB5F-1C86-4E25-90FA-89E7D0F85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C98B1-C636-4E0C-8B86-F414DC4AF5E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2342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A52806-2116-4327-9E54-16D460D14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FCF975F-8D9C-4ACF-AAD4-7F9A90BE17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0CF88D0-5D66-49C2-BAC2-8ADC1D9D96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26B3765-0727-4BBA-B38D-B58F26F89B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4D362C7-928A-4544-B5BF-02D90B08B3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12B265C-1755-4CA3-9A52-EADC71107F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A17A4-881E-47B5-A1D5-353FC1183FA2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F7324DF-312E-4C6D-923B-7ABA96DAC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FE0A861-0A1C-4AD4-BF6A-25C18A842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C98B1-C636-4E0C-8B86-F414DC4AF5E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76957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CCCF2F-9979-4E35-B543-871901E1E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D49108B-124C-4E41-BDF7-20538EEEB4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A17A4-881E-47B5-A1D5-353FC1183FA2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55AFBD1-1BA3-45D9-9AFF-43C0FFC43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36FCA9C-04EC-40E5-A3E3-F3470FF0C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C98B1-C636-4E0C-8B86-F414DC4AF5E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80739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5C0CF69-9781-4B50-AA33-92DCD6645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A17A4-881E-47B5-A1D5-353FC1183FA2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6228141-8B8E-4C68-83AB-2BEAB052F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8EDD3A9-2CA3-4D60-8CF7-1295AA92D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C98B1-C636-4E0C-8B86-F414DC4AF5E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22101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01C381-1F75-4132-AE2A-E013C6292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18B1038-7655-4981-ADDE-DCE4A8C9A4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CB4113B-C950-4182-96F9-F965EB9AE3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712C3ED-EC00-4EBD-A6F9-4E8192CB4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A17A4-881E-47B5-A1D5-353FC1183FA2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5EB9287-3AE6-40D2-81C9-EA9A59C19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297B26-F658-498F-B8DB-238B14D29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C98B1-C636-4E0C-8B86-F414DC4AF5E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99739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950622-356C-48B6-80D6-7A2400A5E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30F11DA-1AF3-45ED-B562-4B8E7FBAB5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85B01A4-B77D-4F78-942A-4A892A7139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7BDEACE-415F-43EA-8832-667D709F9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A17A4-881E-47B5-A1D5-353FC1183FA2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ABCF4BB-0C98-47D0-A2ED-E234580C5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6A16D1F-589A-413E-99DA-D655AF3CB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C98B1-C636-4E0C-8B86-F414DC4AF5E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556156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B55CEA-8959-476C-8D26-B93F433D9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1ADE0FB-8DAE-42D8-8874-CB7D79851D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CA7B242-9E18-4CF1-96C3-0E5B83E7DE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2A17A4-881E-47B5-A1D5-353FC1183FA2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7B650E-038F-4522-81A5-7D80F3FB57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188B930-E288-4724-ABE6-10C5832F19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3C98B1-C636-4E0C-8B86-F414DC4AF5E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42650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небо, строительство, снимок экрана, город&#10;&#10;Автоматически созданное описание">
            <a:extLst>
              <a:ext uri="{FF2B5EF4-FFF2-40B4-BE49-F238E27FC236}">
                <a16:creationId xmlns:a16="http://schemas.microsoft.com/office/drawing/2014/main" id="{C4378D40-A261-DE34-D9B7-AFB5A02892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7D4ED6E1-19BC-444D-A442-EBA7CB1212CE}"/>
              </a:ext>
            </a:extLst>
          </p:cNvPr>
          <p:cNvSpPr/>
          <p:nvPr/>
        </p:nvSpPr>
        <p:spPr>
          <a:xfrm>
            <a:off x="4647738" y="511518"/>
            <a:ext cx="5612243" cy="5586587"/>
          </a:xfrm>
          <a:prstGeom prst="roundRect">
            <a:avLst/>
          </a:prstGeom>
          <a:solidFill>
            <a:schemeClr val="bg1">
              <a:alpha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pic>
        <p:nvPicPr>
          <p:cNvPr id="41" name="подаоркРисунок 40">
            <a:extLst>
              <a:ext uri="{FF2B5EF4-FFF2-40B4-BE49-F238E27FC236}">
                <a16:creationId xmlns:a16="http://schemas.microsoft.com/office/drawing/2014/main" id="{93066DD2-B2E5-452D-9934-F0D0C458E2B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10996110" y="5410706"/>
            <a:ext cx="1009182" cy="1018948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темнота, треугольник, ночь, свет&#10;&#10;Автоматически созданное описание">
            <a:extLst>
              <a:ext uri="{FF2B5EF4-FFF2-40B4-BE49-F238E27FC236}">
                <a16:creationId xmlns:a16="http://schemas.microsoft.com/office/drawing/2014/main" id="{32750053-9AF7-B405-1F34-C28686471C1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61" b="78201"/>
          <a:stretch/>
        </p:blipFill>
        <p:spPr>
          <a:xfrm>
            <a:off x="4662690" y="924817"/>
            <a:ext cx="5385539" cy="933765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Янтарь, освещение, лампа,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CED74B75-11D5-6E08-AECD-28FA27AD399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39" b="68466"/>
          <a:stretch/>
        </p:blipFill>
        <p:spPr>
          <a:xfrm>
            <a:off x="4662690" y="1683023"/>
            <a:ext cx="5385539" cy="699866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Карминный цвет, темнота, красный, свет&#10;&#10;Автоматически созданное описание">
            <a:extLst>
              <a:ext uri="{FF2B5EF4-FFF2-40B4-BE49-F238E27FC236}">
                <a16:creationId xmlns:a16="http://schemas.microsoft.com/office/drawing/2014/main" id="{833AE3C4-5555-1ED6-C9CE-38BE24E8B6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13" b="58095"/>
          <a:stretch/>
        </p:blipFill>
        <p:spPr>
          <a:xfrm>
            <a:off x="4662690" y="2166327"/>
            <a:ext cx="5385539" cy="775063"/>
          </a:xfrm>
          <a:prstGeom prst="rect">
            <a:avLst/>
          </a:prstGeom>
        </p:spPr>
      </p:pic>
      <p:pic>
        <p:nvPicPr>
          <p:cNvPr id="24" name="Рисунок 23" descr="Изображение выглядит как темнота, зеленый, свет, ночь&#10;&#10;Автоматически созданное описание">
            <a:extLst>
              <a:ext uri="{FF2B5EF4-FFF2-40B4-BE49-F238E27FC236}">
                <a16:creationId xmlns:a16="http://schemas.microsoft.com/office/drawing/2014/main" id="{FD57674F-71DD-1566-75C3-3AC4C3E932C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249" b="44583"/>
          <a:stretch/>
        </p:blipFill>
        <p:spPr>
          <a:xfrm>
            <a:off x="4662690" y="2690634"/>
            <a:ext cx="5385539" cy="978448"/>
          </a:xfrm>
          <a:prstGeom prst="rect">
            <a:avLst/>
          </a:prstGeom>
        </p:spPr>
      </p:pic>
      <p:pic>
        <p:nvPicPr>
          <p:cNvPr id="26" name="Рисунок 25" descr="Изображение выглядит как свет, Янтарь, золото,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3A8E5EE4-4EC1-BC6D-BE07-FA154167B11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19" b="31640"/>
          <a:stretch/>
        </p:blipFill>
        <p:spPr>
          <a:xfrm>
            <a:off x="4662690" y="3249134"/>
            <a:ext cx="5385539" cy="1117001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книга, свет, апельсин, ночь&#10;&#10;Автоматически созданное описание">
            <a:extLst>
              <a:ext uri="{FF2B5EF4-FFF2-40B4-BE49-F238E27FC236}">
                <a16:creationId xmlns:a16="http://schemas.microsoft.com/office/drawing/2014/main" id="{6A9D45AA-7148-9BA7-AF05-D5648528195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201" b="2784"/>
          <a:stretch/>
        </p:blipFill>
        <p:spPr>
          <a:xfrm>
            <a:off x="4662690" y="3819032"/>
            <a:ext cx="5385539" cy="2101148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Косметика, розовый, фиолетовый&#10;&#10;Автоматически созданное описание">
            <a:extLst>
              <a:ext uri="{FF2B5EF4-FFF2-40B4-BE49-F238E27FC236}">
                <a16:creationId xmlns:a16="http://schemas.microsoft.com/office/drawing/2014/main" id="{48956670-A45E-2AFF-2870-A26A2E28FED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243"/>
          <a:stretch/>
        </p:blipFill>
        <p:spPr>
          <a:xfrm>
            <a:off x="4662690" y="4252154"/>
            <a:ext cx="5385539" cy="181797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65D7C24-63EB-471D-8A82-76C17F5DC5C9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0" t="11936" r="11513" b="12448"/>
          <a:stretch/>
        </p:blipFill>
        <p:spPr>
          <a:xfrm>
            <a:off x="4475982" y="586981"/>
            <a:ext cx="5416643" cy="5185754"/>
          </a:xfrm>
          <a:prstGeom prst="rect">
            <a:avLst/>
          </a:prstGeom>
        </p:spPr>
      </p:pic>
      <p:pic>
        <p:nvPicPr>
          <p:cNvPr id="53" name="Picture 52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9631" y="2284842"/>
            <a:ext cx="3838575" cy="383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658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255EFA0-AD12-47C6-9896-107586E63B63}"/>
</file>

<file path=customXml/itemProps2.xml><?xml version="1.0" encoding="utf-8"?>
<ds:datastoreItem xmlns:ds="http://schemas.openxmlformats.org/officeDocument/2006/customXml" ds:itemID="{CD445CB7-1E7F-48E3-9A20-D61EB973D240}"/>
</file>

<file path=customXml/itemProps3.xml><?xml version="1.0" encoding="utf-8"?>
<ds:datastoreItem xmlns:ds="http://schemas.openxmlformats.org/officeDocument/2006/customXml" ds:itemID="{DCBBDE08-9ED9-447E-BA9B-783921EE882D}"/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8</cp:revision>
  <dcterms:created xsi:type="dcterms:W3CDTF">2024-05-11T08:47:25Z</dcterms:created>
  <dcterms:modified xsi:type="dcterms:W3CDTF">2025-01-13T10:10:49Z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