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2668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6A8777-DD0C-4D29-A151-8309265D8304}"/>
</file>

<file path=customXml/itemProps2.xml><?xml version="1.0" encoding="utf-8"?>
<ds:datastoreItem xmlns:ds="http://schemas.openxmlformats.org/officeDocument/2006/customXml" ds:itemID="{E8936EBF-BA44-4745-8E12-079FF9FA7B52}"/>
</file>

<file path=customXml/itemProps3.xml><?xml version="1.0" encoding="utf-8"?>
<ds:datastoreItem xmlns:ds="http://schemas.openxmlformats.org/officeDocument/2006/customXml" ds:itemID="{CB81D3EA-AB73-42DB-80A1-54244E86C2EB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