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05" autoAdjust="0"/>
    <p:restoredTop sz="96283" autoAdjust="0"/>
  </p:normalViewPr>
  <p:slideViewPr>
    <p:cSldViewPr snapToGrid="0">
      <p:cViewPr>
        <p:scale>
          <a:sx n="50" d="100"/>
          <a:sy n="50" d="100"/>
        </p:scale>
        <p:origin x="2538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C7945-99DE-4F54-A0C3-100838F5C011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2A6C2-2CF1-42E3-9149-CA78F0D63DC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slideLayout" Target="../slideLayouts/slideLayout7.xml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2"/>
          <a:stretch>
            <a:fillRect/>
          </a:stretch>
        </p:blipFill>
        <p:spPr>
          <a:xfrm>
            <a:off x="502920" y="623534"/>
            <a:ext cx="8081010" cy="5571665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7" y="1168348"/>
            <a:ext cx="2745689" cy="27456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87" y="1168348"/>
            <a:ext cx="2745689" cy="27456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687" y="1168348"/>
            <a:ext cx="2745689" cy="2745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23" y="3327659"/>
            <a:ext cx="2906807" cy="290680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94639" y="1072303"/>
            <a:ext cx="473573" cy="457200"/>
          </a:xfrm>
          <a:prstGeom prst="rect">
            <a:avLst/>
          </a:prstGeom>
          <a:solidFill>
            <a:srgbClr val="0070C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1568212" y="1072303"/>
            <a:ext cx="473573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2044409" y="1072303"/>
            <a:ext cx="473573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3780294" y="1072303"/>
            <a:ext cx="473573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4253867" y="1072303"/>
            <a:ext cx="473573" cy="457200"/>
          </a:xfrm>
          <a:prstGeom prst="rect">
            <a:avLst/>
          </a:prstGeom>
          <a:solidFill>
            <a:srgbClr val="0070C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 17"/>
          <p:cNvSpPr/>
          <p:nvPr/>
        </p:nvSpPr>
        <p:spPr>
          <a:xfrm>
            <a:off x="4730064" y="1072303"/>
            <a:ext cx="473573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6450228" y="1072303"/>
            <a:ext cx="473573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>
            <a:off x="6923801" y="1072303"/>
            <a:ext cx="473573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7399998" y="1072303"/>
            <a:ext cx="473573" cy="457200"/>
          </a:xfrm>
          <a:prstGeom prst="rect">
            <a:avLst/>
          </a:prstGeom>
          <a:solidFill>
            <a:srgbClr val="0070C0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подарок 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>
            <a:fillRect/>
          </a:stretch>
        </p:blipFill>
        <p:spPr>
          <a:xfrm>
            <a:off x="11242378" y="1250051"/>
            <a:ext cx="893403" cy="966381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тица, фазановый, клюв, перо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09" y="3765019"/>
            <a:ext cx="1924633" cy="192463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86" y="3327512"/>
            <a:ext cx="2906807" cy="290680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арисовка, рисунок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65" y="3802825"/>
            <a:ext cx="2073100" cy="20731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188" y="3330122"/>
            <a:ext cx="2906807" cy="290680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0461" y="3769731"/>
            <a:ext cx="2181194" cy="218119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0" y="3326492"/>
            <a:ext cx="2906807" cy="290680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0"/>
          <a:stretch>
            <a:fillRect/>
          </a:stretch>
        </p:blipFill>
        <p:spPr>
          <a:xfrm>
            <a:off x="3183485" y="3912870"/>
            <a:ext cx="2521057" cy="20336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60" y="3322731"/>
            <a:ext cx="2906807" cy="2906807"/>
          </a:xfrm>
          <a:prstGeom prst="rect">
            <a:avLst/>
          </a:prstGeom>
        </p:spPr>
      </p:pic>
      <p:pic>
        <p:nvPicPr>
          <p:cNvPr id="5" name="Рисунок 4" descr="Изображение выглядит как эмотикон, смайлик, рисунок, картина&#10;&#10;Автоматически созданное описание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99" y="3533865"/>
            <a:ext cx="2626794" cy="262679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81" y="3330122"/>
            <a:ext cx="2906807" cy="290680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3665" y="3692928"/>
            <a:ext cx="2181194" cy="218119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524" y="3337498"/>
            <a:ext cx="2906807" cy="290680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r="13721"/>
          <a:stretch>
            <a:fillRect/>
          </a:stretch>
        </p:blipFill>
        <p:spPr>
          <a:xfrm>
            <a:off x="3539731" y="3550406"/>
            <a:ext cx="1794926" cy="235021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8" name="Рисунок 57" hidden="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86" y="3335039"/>
            <a:ext cx="2906807" cy="290680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&#10;&#10;Автоматически созданное описание" hidden="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70" y="3765019"/>
            <a:ext cx="2122437" cy="212243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86" y="3329102"/>
            <a:ext cx="2906807" cy="290680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0097" y="3615951"/>
            <a:ext cx="2181194" cy="217118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2364" y="448834"/>
            <a:ext cx="5359399" cy="5546529"/>
          </a:xfrm>
          <a:prstGeom prst="rect">
            <a:avLst/>
          </a:prstGeom>
        </p:spPr>
      </p:pic>
      <p:pic>
        <p:nvPicPr>
          <p:cNvPr id="223" name="Picture 222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83930" y="2661073"/>
            <a:ext cx="3562350" cy="356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-0.00183 -0.3090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546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20912 -0.3166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-158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3.7037E-6 L 0.2302 -0.3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-1625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21563 -0.3180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-159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3.7037E-6 L 0.2302 -0.32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-1625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3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00183 -0.3090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5463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00183 -0.30903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5463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1.85185E-6 L 0.23021 -0.325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63" y="-16250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2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21563 -0.31805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-15903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07F18DE-8471-42F1-B9DF-0C782B817D42}"/>
</file>

<file path=customXml/itemProps2.xml><?xml version="1.0" encoding="utf-8"?>
<ds:datastoreItem xmlns:ds="http://schemas.openxmlformats.org/officeDocument/2006/customXml" ds:itemID="{A0966AC0-C132-4C1D-8EBA-F1CCF45E7670}"/>
</file>

<file path=customXml/itemProps3.xml><?xml version="1.0" encoding="utf-8"?>
<ds:datastoreItem xmlns:ds="http://schemas.openxmlformats.org/officeDocument/2006/customXml" ds:itemID="{E6A82D64-B5B0-474D-A875-5447358EFD0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7</cp:revision>
  <dcterms:created xsi:type="dcterms:W3CDTF">2024-08-24T20:24:00Z</dcterms:created>
  <dcterms:modified xsi:type="dcterms:W3CDTF">2025-03-18T15:56:01Z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D3C05B94FCEB4BC1A40E315B5B5CBE46_12</vt:lpwstr>
  </property>
  <property fmtid="{D5CDD505-2E9C-101B-9397-08002B2CF9AE}" pid="3" name="KSOProductBuildVer">
    <vt:lpwstr>1033-12.2.0.20326</vt:lpwstr>
  </property>
  <property fmtid="{D5CDD505-2E9C-101B-9397-08002B2CF9AE}" pid="4" name="ContentTypeId">
    <vt:lpwstr>0x010100F36324872565BB459892B1B9D623CC6C</vt:lpwstr>
  </property>
</Properties>
</file>