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slide" Target="slide1.xml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18"/>
            <a:ext cx="12192000" cy="6869317"/>
          </a:xfrm>
          <a:prstGeom prst="rect">
            <a:avLst/>
          </a:prstGeom>
        </p:spPr>
      </p:pic>
      <p:pic>
        <p:nvPicPr>
          <p:cNvPr id="7" name="буква с 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833" l="9417" r="90000">
                        <a14:foregroundMark x1="28833" y1="30819" x2="29000" y2="60032"/>
                        <a14:foregroundMark x1="40750" y1="31140" x2="18583" y2="51926"/>
                        <a14:foregroundMark x1="21167" y1="21990" x2="40250" y2="57544"/>
                        <a14:foregroundMark x1="40250" y1="57384" x2="23250" y2="78732"/>
                        <a14:foregroundMark x1="23250" y1="78732" x2="67500" y2="84831"/>
                        <a14:foregroundMark x1="52167" y1="78170" x2="77500" y2="58266"/>
                        <a14:foregroundMark x1="28667" y1="30819" x2="46417" y2="6180"/>
                        <a14:foregroundMark x1="42833" y1="12681" x2="72333" y2="15650"/>
                        <a14:foregroundMark x1="72833" y1="15490" x2="56250" y2="34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48" r="16248"/>
          <a:stretch>
            <a:fillRect/>
          </a:stretch>
        </p:blipFill>
        <p:spPr>
          <a:xfrm>
            <a:off x="109361" y="-48912"/>
            <a:ext cx="4605093" cy="685978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714454" y="399510"/>
            <a:ext cx="4585647" cy="570489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насос 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5983">
            <a:off x="4857820" y="1898302"/>
            <a:ext cx="1014911" cy="1014911"/>
          </a:xfrm>
          <a:prstGeom prst="rect">
            <a:avLst/>
          </a:prstGeom>
        </p:spPr>
      </p:pic>
      <p:pic>
        <p:nvPicPr>
          <p:cNvPr id="12" name="желудь 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55" y="678440"/>
            <a:ext cx="1020448" cy="1020448"/>
          </a:xfrm>
          <a:prstGeom prst="rect">
            <a:avLst/>
          </a:prstGeom>
        </p:spPr>
      </p:pic>
      <p:pic>
        <p:nvPicPr>
          <p:cNvPr id="14" name="утка 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987" y="2244891"/>
            <a:ext cx="1090962" cy="1136087"/>
          </a:xfrm>
          <a:prstGeom prst="rect">
            <a:avLst/>
          </a:prstGeom>
        </p:spPr>
      </p:pic>
      <p:pic>
        <p:nvPicPr>
          <p:cNvPr id="15" name="горка 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19" y="3251956"/>
            <a:ext cx="1304688" cy="1411338"/>
          </a:xfrm>
          <a:prstGeom prst="rect">
            <a:avLst/>
          </a:prstGeom>
        </p:spPr>
      </p:pic>
      <p:pic>
        <p:nvPicPr>
          <p:cNvPr id="19" name="банан 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5740">
            <a:off x="7345006" y="2865596"/>
            <a:ext cx="1049558" cy="1060874"/>
          </a:xfrm>
          <a:prstGeom prst="rect">
            <a:avLst/>
          </a:prstGeom>
        </p:spPr>
      </p:pic>
      <p:pic>
        <p:nvPicPr>
          <p:cNvPr id="20" name="носорог 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020" y="4752063"/>
            <a:ext cx="1315310" cy="1315310"/>
          </a:xfrm>
          <a:prstGeom prst="rect">
            <a:avLst/>
          </a:prstGeom>
        </p:spPr>
      </p:pic>
      <p:pic>
        <p:nvPicPr>
          <p:cNvPr id="21" name="карандаш 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01" y="3450005"/>
            <a:ext cx="1222612" cy="1222612"/>
          </a:xfrm>
          <a:prstGeom prst="rect">
            <a:avLst/>
          </a:prstGeom>
        </p:spPr>
      </p:pic>
      <p:pic>
        <p:nvPicPr>
          <p:cNvPr id="22" name="песок 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26" y="4978107"/>
            <a:ext cx="1526609" cy="1144957"/>
          </a:xfrm>
          <a:prstGeom prst="rect">
            <a:avLst/>
          </a:prstGeom>
        </p:spPr>
      </p:pic>
      <p:pic>
        <p:nvPicPr>
          <p:cNvPr id="23" name="груша 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54" y="1441922"/>
            <a:ext cx="995982" cy="995982"/>
          </a:xfrm>
          <a:prstGeom prst="rect">
            <a:avLst/>
          </a:prstGeom>
        </p:spPr>
      </p:pic>
      <p:pic>
        <p:nvPicPr>
          <p:cNvPr id="24" name="лиса 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661" y="588704"/>
            <a:ext cx="1302880" cy="1302880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E82EE62C-3F03-D14E-9CF8-1CA35C5A84C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85" y="1979945"/>
            <a:ext cx="1302880" cy="130288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ермокостюм, зарисовка, космонавт, робот&#10;&#10;Автоматически созданное описание">
            <a:extLst>
              <a:ext uri="{FF2B5EF4-FFF2-40B4-BE49-F238E27FC236}">
                <a16:creationId xmlns:a16="http://schemas.microsoft.com/office/drawing/2014/main" id="{5061850A-A4BF-DB1D-6F10-6ADFE545109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397" y="3675898"/>
            <a:ext cx="1304688" cy="130468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искусство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57FA01EF-D79A-980D-7185-96DD58ACB5D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951">
            <a:off x="6377903" y="343339"/>
            <a:ext cx="1273557" cy="1273557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езалкогольный напиток, бутылка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BDC8DF45-5ACE-8CD6-25C1-7EACCAFAF4B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517" y="4572497"/>
            <a:ext cx="1185952" cy="1185952"/>
          </a:xfrm>
          <a:prstGeom prst="rect">
            <a:avLst/>
          </a:prstGeom>
        </p:spPr>
      </p:pic>
      <p:pic>
        <p:nvPicPr>
          <p:cNvPr id="25" name="Рисунок 24" descr="D:\Govorika\Space\Prize\cosmic_giftbox_2d_animation_style_white_background__40eae7a7-5efa-4ce5-8a32-e084d5ee6642.pngcosmic_giftbox_2d_animation_style_white_background__40eae7a7-5efa-4ce5-8a32-e084d5ee6642"/>
          <p:cNvPicPr>
            <a:picLocks noChangeAspect="1"/>
          </p:cNvPicPr>
          <p:nvPr/>
        </p:nvPicPr>
        <p:blipFill>
          <a:blip r:embed="rId22"/>
          <a:srcRect l="605" r="605"/>
          <a:stretch>
            <a:fillRect/>
          </a:stretch>
        </p:blipFill>
        <p:spPr>
          <a:xfrm>
            <a:off x="3245675" y="-54273"/>
            <a:ext cx="6527585" cy="6607082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340850" y="2197100"/>
            <a:ext cx="1990725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-0.41185 0.0731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99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-0.05439 L -0.33177 -0.1307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56979 0.0273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90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46888 -0.391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51" y="-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-0.39323 -0.0238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1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-0.39883 0.2664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29193 0.1578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96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0.35651 -0.1368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26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2024-04-25T11:54:00Z</dcterms:created>
  <dcterms:modified xsi:type="dcterms:W3CDTF">2024-11-04T14:20:59Z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0E101E5E800A4BD58A636D3D157C5A45_12</vt:lpwstr>
  </property>
  <property fmtid="{D5CDD505-2E9C-101B-9397-08002B2CF9AE}" pid="3" name="KSOProductBuildVer">
    <vt:lpwstr>1033-12.2.0.17119</vt:lpwstr>
  </property>
</Properties>
</file>