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26" autoAdjust="0"/>
  </p:normalViewPr>
  <p:slideViewPr>
    <p:cSldViewPr snapToGrid="0" showGuides="1">
      <p:cViewPr>
        <p:scale>
          <a:sx n="66" d="100"/>
          <a:sy n="66" d="100"/>
        </p:scale>
        <p:origin x="1296" y="8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11/14/2024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11/14/2024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11/14/2024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1179BBFF-9BE2-B9D9-15C5-690D28E8B2E7}"/>
              </a:ext>
            </a:extLst>
          </p:cNvPr>
          <p:cNvSpPr/>
          <p:nvPr/>
        </p:nvSpPr>
        <p:spPr>
          <a:xfrm>
            <a:off x="772051" y="176016"/>
            <a:ext cx="7079018" cy="4154684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B4DFBD9F-DFF3-9210-DD24-5221E8529712}"/>
              </a:ext>
            </a:extLst>
          </p:cNvPr>
          <p:cNvSpPr/>
          <p:nvPr/>
        </p:nvSpPr>
        <p:spPr>
          <a:xfrm>
            <a:off x="1278671" y="4397425"/>
            <a:ext cx="1478899" cy="1046831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61D02A5D-D932-B064-76FD-064AA458C094}"/>
              </a:ext>
            </a:extLst>
          </p:cNvPr>
          <p:cNvSpPr/>
          <p:nvPr/>
        </p:nvSpPr>
        <p:spPr>
          <a:xfrm>
            <a:off x="1278671" y="5556924"/>
            <a:ext cx="1478899" cy="1046831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68C509B3-A206-39BA-8E38-96832DB560B7}"/>
              </a:ext>
            </a:extLst>
          </p:cNvPr>
          <p:cNvSpPr/>
          <p:nvPr/>
        </p:nvSpPr>
        <p:spPr>
          <a:xfrm>
            <a:off x="2789520" y="4397425"/>
            <a:ext cx="1478899" cy="1046831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972D3B05-06F4-4C36-4FD3-008099727EFB}"/>
              </a:ext>
            </a:extLst>
          </p:cNvPr>
          <p:cNvSpPr/>
          <p:nvPr/>
        </p:nvSpPr>
        <p:spPr>
          <a:xfrm>
            <a:off x="2789520" y="5556924"/>
            <a:ext cx="1478899" cy="1046831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10BD4C68-CAB5-C76C-0E3A-F9EBDAAD82C7}"/>
              </a:ext>
            </a:extLst>
          </p:cNvPr>
          <p:cNvSpPr/>
          <p:nvPr/>
        </p:nvSpPr>
        <p:spPr>
          <a:xfrm>
            <a:off x="4300369" y="4397425"/>
            <a:ext cx="1478899" cy="1046831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A4BAB7A7-E1E7-C576-6E10-70FF767D1332}"/>
              </a:ext>
            </a:extLst>
          </p:cNvPr>
          <p:cNvSpPr/>
          <p:nvPr/>
        </p:nvSpPr>
        <p:spPr>
          <a:xfrm>
            <a:off x="4300369" y="5556924"/>
            <a:ext cx="1478899" cy="1046831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26D847AF-FC21-578C-3087-A6B261F2D883}"/>
              </a:ext>
            </a:extLst>
          </p:cNvPr>
          <p:cNvSpPr/>
          <p:nvPr/>
        </p:nvSpPr>
        <p:spPr>
          <a:xfrm>
            <a:off x="5811218" y="4397425"/>
            <a:ext cx="1478899" cy="1046831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58ED5A16-FFA9-B36E-76BB-F8DE79EBD657}"/>
              </a:ext>
            </a:extLst>
          </p:cNvPr>
          <p:cNvSpPr/>
          <p:nvPr/>
        </p:nvSpPr>
        <p:spPr>
          <a:xfrm>
            <a:off x="5811218" y="5556924"/>
            <a:ext cx="1478899" cy="1046831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30" name="Рисунок 29" descr="Изображение выглядит как пицца, Быстрое питание, еда, блюдо&#10;&#10;Автоматически созданное описание">
            <a:extLst>
              <a:ext uri="{FF2B5EF4-FFF2-40B4-BE49-F238E27FC236}">
                <a16:creationId xmlns:a16="http://schemas.microsoft.com/office/drawing/2014/main" id="{17E85742-3F87-0CA2-A351-FEB45C235AD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30" y="2121965"/>
            <a:ext cx="3068930" cy="2301698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иллюстрация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7CEF215-ED53-CF3E-1890-12F19E9D61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407" y="5601674"/>
            <a:ext cx="957330" cy="957330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производить, еда, Натуральные продукты, овощи&#10;&#10;Автоматически созданное описание">
            <a:extLst>
              <a:ext uri="{FF2B5EF4-FFF2-40B4-BE49-F238E27FC236}">
                <a16:creationId xmlns:a16="http://schemas.microsoft.com/office/drawing/2014/main" id="{069E1677-9C5C-B96B-67FB-E3969EAC67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624" y="4519641"/>
            <a:ext cx="932489" cy="932489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инструмент, ножницы&#10;&#10;Автоматически созданное описание">
            <a:extLst>
              <a:ext uri="{FF2B5EF4-FFF2-40B4-BE49-F238E27FC236}">
                <a16:creationId xmlns:a16="http://schemas.microsoft.com/office/drawing/2014/main" id="{83E64A26-A1E7-C075-EDAD-5E135C4246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016" y="5628935"/>
            <a:ext cx="980125" cy="980125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искусство, Красочность, Графи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12219F57-B33A-D1CC-4E6E-45E83D6C27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113" y="4536791"/>
            <a:ext cx="1002708" cy="752031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искусство, круг, сфера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7BA7A845-DEE2-7F5D-9253-8A312CF23F9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564" y="5505716"/>
            <a:ext cx="1065036" cy="1065036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перчатка, перчатки, красный, Карминный цвет&#10;&#10;Автоматически созданное описание">
            <a:extLst>
              <a:ext uri="{FF2B5EF4-FFF2-40B4-BE49-F238E27FC236}">
                <a16:creationId xmlns:a16="http://schemas.microsoft.com/office/drawing/2014/main" id="{42113715-5B4F-3024-7091-A6CA1198C52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329" y="4390869"/>
            <a:ext cx="1048122" cy="1048122"/>
          </a:xfrm>
          <a:prstGeom prst="rect">
            <a:avLst/>
          </a:prstGeom>
        </p:spPr>
      </p:pic>
      <p:sp>
        <p:nvSpPr>
          <p:cNvPr id="58" name="Овал 57">
            <a:extLst>
              <a:ext uri="{FF2B5EF4-FFF2-40B4-BE49-F238E27FC236}">
                <a16:creationId xmlns:a16="http://schemas.microsoft.com/office/drawing/2014/main" id="{571FB271-C9FE-459D-0B76-8BF2684D95D1}"/>
              </a:ext>
            </a:extLst>
          </p:cNvPr>
          <p:cNvSpPr/>
          <p:nvPr/>
        </p:nvSpPr>
        <p:spPr>
          <a:xfrm>
            <a:off x="2266615" y="4479997"/>
            <a:ext cx="398186" cy="398186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AB1807FD-D658-6674-AE3E-29FC58495071}"/>
              </a:ext>
            </a:extLst>
          </p:cNvPr>
          <p:cNvSpPr/>
          <p:nvPr/>
        </p:nvSpPr>
        <p:spPr>
          <a:xfrm>
            <a:off x="2266615" y="4960850"/>
            <a:ext cx="398186" cy="398186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FB6A140B-8D0C-733B-A1A5-6DA0729FF83B}"/>
              </a:ext>
            </a:extLst>
          </p:cNvPr>
          <p:cNvSpPr/>
          <p:nvPr/>
        </p:nvSpPr>
        <p:spPr>
          <a:xfrm>
            <a:off x="3803799" y="4481615"/>
            <a:ext cx="398186" cy="398186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id="{64F400E7-96CA-7D99-8B60-B7EA748A3504}"/>
              </a:ext>
            </a:extLst>
          </p:cNvPr>
          <p:cNvSpPr/>
          <p:nvPr/>
        </p:nvSpPr>
        <p:spPr>
          <a:xfrm>
            <a:off x="3803799" y="4962468"/>
            <a:ext cx="398186" cy="398186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0E48DB3B-4349-02FD-BAF6-AC9028767895}"/>
              </a:ext>
            </a:extLst>
          </p:cNvPr>
          <p:cNvSpPr/>
          <p:nvPr/>
        </p:nvSpPr>
        <p:spPr>
          <a:xfrm>
            <a:off x="5321933" y="4483233"/>
            <a:ext cx="398186" cy="398186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id="{D42503F2-BC87-D148-3F34-BFBB6E5AB090}"/>
              </a:ext>
            </a:extLst>
          </p:cNvPr>
          <p:cNvSpPr/>
          <p:nvPr/>
        </p:nvSpPr>
        <p:spPr>
          <a:xfrm>
            <a:off x="5321933" y="4964086"/>
            <a:ext cx="398186" cy="398186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id="{9717E149-0F7E-0555-8873-F65C2E40FF0C}"/>
              </a:ext>
            </a:extLst>
          </p:cNvPr>
          <p:cNvSpPr/>
          <p:nvPr/>
        </p:nvSpPr>
        <p:spPr>
          <a:xfrm>
            <a:off x="6827367" y="4484851"/>
            <a:ext cx="398186" cy="398186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9" name="Овал 68">
            <a:extLst>
              <a:ext uri="{FF2B5EF4-FFF2-40B4-BE49-F238E27FC236}">
                <a16:creationId xmlns:a16="http://schemas.microsoft.com/office/drawing/2014/main" id="{735D9295-A4F9-CE3A-D687-67EF86F16F02}"/>
              </a:ext>
            </a:extLst>
          </p:cNvPr>
          <p:cNvSpPr/>
          <p:nvPr/>
        </p:nvSpPr>
        <p:spPr>
          <a:xfrm>
            <a:off x="6827367" y="4965704"/>
            <a:ext cx="398186" cy="398186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0" name="Овал 69">
            <a:extLst>
              <a:ext uri="{FF2B5EF4-FFF2-40B4-BE49-F238E27FC236}">
                <a16:creationId xmlns:a16="http://schemas.microsoft.com/office/drawing/2014/main" id="{48E20E82-886B-E9BC-7B42-E3E57B42C347}"/>
              </a:ext>
            </a:extLst>
          </p:cNvPr>
          <p:cNvSpPr/>
          <p:nvPr/>
        </p:nvSpPr>
        <p:spPr>
          <a:xfrm>
            <a:off x="2266615" y="5638145"/>
            <a:ext cx="398186" cy="398186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CBB6506D-68E0-7A4B-0B1D-128B7DF623F9}"/>
              </a:ext>
            </a:extLst>
          </p:cNvPr>
          <p:cNvSpPr/>
          <p:nvPr/>
        </p:nvSpPr>
        <p:spPr>
          <a:xfrm>
            <a:off x="2266615" y="6118998"/>
            <a:ext cx="398186" cy="398186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A2083B02-CA23-27BE-6227-D0A398E60BB5}"/>
              </a:ext>
            </a:extLst>
          </p:cNvPr>
          <p:cNvSpPr/>
          <p:nvPr/>
        </p:nvSpPr>
        <p:spPr>
          <a:xfrm>
            <a:off x="3803799" y="5639763"/>
            <a:ext cx="398186" cy="398186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D7FBB380-E523-E7D0-D54F-BE26675DC211}"/>
              </a:ext>
            </a:extLst>
          </p:cNvPr>
          <p:cNvSpPr/>
          <p:nvPr/>
        </p:nvSpPr>
        <p:spPr>
          <a:xfrm>
            <a:off x="3803799" y="6120616"/>
            <a:ext cx="398186" cy="398186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3152985D-BB4A-9EC4-47FB-F16987730F7F}"/>
              </a:ext>
            </a:extLst>
          </p:cNvPr>
          <p:cNvSpPr/>
          <p:nvPr/>
        </p:nvSpPr>
        <p:spPr>
          <a:xfrm>
            <a:off x="5321933" y="5641381"/>
            <a:ext cx="398186" cy="398186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8" name="Овал 77">
            <a:extLst>
              <a:ext uri="{FF2B5EF4-FFF2-40B4-BE49-F238E27FC236}">
                <a16:creationId xmlns:a16="http://schemas.microsoft.com/office/drawing/2014/main" id="{BAA7B698-2114-1EFB-651D-E1DA95BD4D62}"/>
              </a:ext>
            </a:extLst>
          </p:cNvPr>
          <p:cNvSpPr/>
          <p:nvPr/>
        </p:nvSpPr>
        <p:spPr>
          <a:xfrm>
            <a:off x="5321933" y="6122234"/>
            <a:ext cx="398186" cy="398186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0" name="Овал 79">
            <a:extLst>
              <a:ext uri="{FF2B5EF4-FFF2-40B4-BE49-F238E27FC236}">
                <a16:creationId xmlns:a16="http://schemas.microsoft.com/office/drawing/2014/main" id="{CBDD9125-6BB2-F36D-284E-45332DF2EA57}"/>
              </a:ext>
            </a:extLst>
          </p:cNvPr>
          <p:cNvSpPr/>
          <p:nvPr/>
        </p:nvSpPr>
        <p:spPr>
          <a:xfrm>
            <a:off x="6827367" y="5642999"/>
            <a:ext cx="398186" cy="398186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3" name="Овал 82">
            <a:extLst>
              <a:ext uri="{FF2B5EF4-FFF2-40B4-BE49-F238E27FC236}">
                <a16:creationId xmlns:a16="http://schemas.microsoft.com/office/drawing/2014/main" id="{3F43DB49-7783-8FB1-2E20-0167A22B30D2}"/>
              </a:ext>
            </a:extLst>
          </p:cNvPr>
          <p:cNvSpPr/>
          <p:nvPr/>
        </p:nvSpPr>
        <p:spPr>
          <a:xfrm>
            <a:off x="6827367" y="6123852"/>
            <a:ext cx="398186" cy="398186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9" name="Рисунок 18" descr="Изображение выглядит как кролик, Кролики и зайцы, мультфильм, домашний кролик&#10;&#10;Автоматически созданное описание">
            <a:extLst>
              <a:ext uri="{FF2B5EF4-FFF2-40B4-BE49-F238E27FC236}">
                <a16:creationId xmlns:a16="http://schemas.microsoft.com/office/drawing/2014/main" id="{BF8A6163-4608-3184-628B-3165234D26CD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696" y="1645921"/>
            <a:ext cx="2684780" cy="2684780"/>
          </a:xfrm>
          <a:prstGeom prst="rect">
            <a:avLst/>
          </a:prstGeom>
        </p:spPr>
      </p:pic>
      <p:sp>
        <p:nvSpPr>
          <p:cNvPr id="89" name="Овал 88">
            <a:extLst>
              <a:ext uri="{FF2B5EF4-FFF2-40B4-BE49-F238E27FC236}">
                <a16:creationId xmlns:a16="http://schemas.microsoft.com/office/drawing/2014/main" id="{3FB6F29B-891E-B1BE-F76F-D3E7459ECB81}"/>
              </a:ext>
            </a:extLst>
          </p:cNvPr>
          <p:cNvSpPr/>
          <p:nvPr/>
        </p:nvSpPr>
        <p:spPr>
          <a:xfrm>
            <a:off x="2273526" y="4962468"/>
            <a:ext cx="398186" cy="398186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1" name="Овал 90">
            <a:extLst>
              <a:ext uri="{FF2B5EF4-FFF2-40B4-BE49-F238E27FC236}">
                <a16:creationId xmlns:a16="http://schemas.microsoft.com/office/drawing/2014/main" id="{BDFF5EFE-5B67-6D8B-CF7A-CBDE3C271B55}"/>
              </a:ext>
            </a:extLst>
          </p:cNvPr>
          <p:cNvSpPr/>
          <p:nvPr/>
        </p:nvSpPr>
        <p:spPr>
          <a:xfrm>
            <a:off x="3796202" y="4958381"/>
            <a:ext cx="398186" cy="398186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2E88B687-4F5E-585C-25F0-4A8415572BA8}"/>
              </a:ext>
            </a:extLst>
          </p:cNvPr>
          <p:cNvSpPr/>
          <p:nvPr/>
        </p:nvSpPr>
        <p:spPr>
          <a:xfrm>
            <a:off x="5319252" y="4965704"/>
            <a:ext cx="398186" cy="398186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5" name="Овал 94">
            <a:extLst>
              <a:ext uri="{FF2B5EF4-FFF2-40B4-BE49-F238E27FC236}">
                <a16:creationId xmlns:a16="http://schemas.microsoft.com/office/drawing/2014/main" id="{D47F72A5-B22A-99CC-6FAE-69D616399C30}"/>
              </a:ext>
            </a:extLst>
          </p:cNvPr>
          <p:cNvSpPr/>
          <p:nvPr/>
        </p:nvSpPr>
        <p:spPr>
          <a:xfrm>
            <a:off x="5311738" y="6121447"/>
            <a:ext cx="398186" cy="398186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6" name="Овал 95">
            <a:extLst>
              <a:ext uri="{FF2B5EF4-FFF2-40B4-BE49-F238E27FC236}">
                <a16:creationId xmlns:a16="http://schemas.microsoft.com/office/drawing/2014/main" id="{30BF346A-BEE8-1F75-AE46-E5F4459553C0}"/>
              </a:ext>
            </a:extLst>
          </p:cNvPr>
          <p:cNvSpPr/>
          <p:nvPr/>
        </p:nvSpPr>
        <p:spPr>
          <a:xfrm>
            <a:off x="2280108" y="6131431"/>
            <a:ext cx="398186" cy="398186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7" name="Овал 96">
            <a:extLst>
              <a:ext uri="{FF2B5EF4-FFF2-40B4-BE49-F238E27FC236}">
                <a16:creationId xmlns:a16="http://schemas.microsoft.com/office/drawing/2014/main" id="{C22BE734-5242-6F4C-A476-29497A0022B2}"/>
              </a:ext>
            </a:extLst>
          </p:cNvPr>
          <p:cNvSpPr/>
          <p:nvPr/>
        </p:nvSpPr>
        <p:spPr>
          <a:xfrm>
            <a:off x="3801664" y="5637235"/>
            <a:ext cx="398186" cy="398186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8" name="Овал 97">
            <a:extLst>
              <a:ext uri="{FF2B5EF4-FFF2-40B4-BE49-F238E27FC236}">
                <a16:creationId xmlns:a16="http://schemas.microsoft.com/office/drawing/2014/main" id="{6FB0A899-05B9-4DEA-2900-E31FA723720E}"/>
              </a:ext>
            </a:extLst>
          </p:cNvPr>
          <p:cNvSpPr/>
          <p:nvPr/>
        </p:nvSpPr>
        <p:spPr>
          <a:xfrm>
            <a:off x="6830862" y="4487152"/>
            <a:ext cx="398186" cy="398186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BD7604AF-70D4-9DA8-3815-5EA7AF287B3E}"/>
              </a:ext>
            </a:extLst>
          </p:cNvPr>
          <p:cNvSpPr/>
          <p:nvPr/>
        </p:nvSpPr>
        <p:spPr>
          <a:xfrm>
            <a:off x="6827367" y="5655203"/>
            <a:ext cx="398186" cy="398186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" name="Рисунок 2" descr="Изображение выглядит как искусство, Графика, картина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376E170E-7012-5FC4-D8D4-27307EC7D05D}"/>
              </a:ext>
            </a:extLst>
          </p:cNvPr>
          <p:cNvPicPr>
            <a:picLocks noChangeAspect="1"/>
          </p:cNvPicPr>
          <p:nvPr/>
        </p:nvPicPr>
        <p:blipFill>
          <a:blip r:embed="rId14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34" y="161713"/>
            <a:ext cx="3059878" cy="3059878"/>
          </a:xfrm>
          <a:prstGeom prst="rect">
            <a:avLst/>
          </a:prstGeom>
        </p:spPr>
      </p:pic>
      <p:pic>
        <p:nvPicPr>
          <p:cNvPr id="9" name="Рисунок 8" descr="Изображение выглядит как игла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DBB8DF0A-C87E-3089-6B73-09408A20202D}"/>
              </a:ext>
            </a:extLst>
          </p:cNvPr>
          <p:cNvPicPr>
            <a:picLocks noChangeAspect="1"/>
          </p:cNvPicPr>
          <p:nvPr/>
        </p:nvPicPr>
        <p:blipFill>
          <a:blip r:embed="rId15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120" y="2009782"/>
            <a:ext cx="2589266" cy="2589266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ультфильм, иллюстрация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BCAE537-1C0E-138E-DD46-37A1CBF19513}"/>
              </a:ext>
            </a:extLst>
          </p:cNvPr>
          <p:cNvPicPr>
            <a:picLocks noChangeAspect="1"/>
          </p:cNvPicPr>
          <p:nvPr/>
        </p:nvPicPr>
        <p:blipFill>
          <a:blip r:embed="rId16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463" y="395536"/>
            <a:ext cx="3356880" cy="335688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отоцикл, колесо, шина, транспортное средство&#10;&#10;Автоматически созданное описание">
            <a:extLst>
              <a:ext uri="{FF2B5EF4-FFF2-40B4-BE49-F238E27FC236}">
                <a16:creationId xmlns:a16="http://schemas.microsoft.com/office/drawing/2014/main" id="{10B67C51-2794-E96E-2A07-8F056D598D24}"/>
              </a:ext>
            </a:extLst>
          </p:cNvPr>
          <p:cNvPicPr>
            <a:picLocks noChangeAspect="1"/>
          </p:cNvPicPr>
          <p:nvPr/>
        </p:nvPicPr>
        <p:blipFill>
          <a:blip r:embed="rId17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17806">
            <a:off x="4468440" y="299758"/>
            <a:ext cx="2292245" cy="2112978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иллюстрация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DF3E415-CA69-1F20-79C0-4DE1899EEB23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005" y="271662"/>
            <a:ext cx="2874560" cy="287456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игла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7B8FFAF6-214A-14D4-F070-9EB86F8047A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449" y="5592534"/>
            <a:ext cx="1046832" cy="1046832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искусство, Графика, картина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718E7F3E-0AC7-0371-CB35-53103449D553}"/>
              </a:ext>
            </a:extLst>
          </p:cNvPr>
          <p:cNvPicPr>
            <a:picLocks noChangeAspect="1"/>
          </p:cNvPicPr>
          <p:nvPr/>
        </p:nvPicPr>
        <p:blipFill>
          <a:blip r:embed="rId1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626" y="4470722"/>
            <a:ext cx="900236" cy="900236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005" y="-564827"/>
            <a:ext cx="5342785" cy="5438192"/>
          </a:xfrm>
          <a:prstGeom prst="rect">
            <a:avLst/>
          </a:prstGeom>
        </p:spPr>
      </p:pic>
      <p:pic>
        <p:nvPicPr>
          <p:cNvPr id="100" name="Picture 9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35439" y="3693615"/>
            <a:ext cx="280035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  <p:bldLst>
      <p:bldP spid="89" grpId="0" animBg="1"/>
      <p:bldP spid="91" grpId="0" animBg="1"/>
      <p:bldP spid="93" grpId="0" animBg="1"/>
      <p:bldP spid="95" grpId="0" animBg="1"/>
      <p:bldP spid="96" grpId="0" animBg="1"/>
      <p:bldP spid="97" grpId="0" animBg="1"/>
      <p:bldP spid="98" grpId="0" animBg="1"/>
      <p:bldP spid="9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40</cp:revision>
  <dcterms:created xsi:type="dcterms:W3CDTF">2024-07-21T13:02:50Z</dcterms:created>
  <dcterms:modified xsi:type="dcterms:W3CDTF">2024-11-14T18:58:18Z</dcterms:modified>
</cp:coreProperties>
</file>