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slide" Target="slide1.xml"/><Relationship Id="rId15" Type="http://schemas.openxmlformats.org/officeDocument/2006/relationships/tags" Target="../tags/tag1.xml"/><Relationship Id="rId16" Type="http://schemas.openxmlformats.org/officeDocument/2006/relationships/image" Target="../media/image14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3040" y="2550795"/>
            <a:ext cx="3324225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