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05752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6F641-02E2-4339-B028-539EE4543DA5}"/>
</file>

<file path=customXml/itemProps2.xml><?xml version="1.0" encoding="utf-8"?>
<ds:datastoreItem xmlns:ds="http://schemas.openxmlformats.org/officeDocument/2006/customXml" ds:itemID="{77E4D704-8BB5-4AC8-8DCF-214866454E2A}"/>
</file>

<file path=customXml/itemProps3.xml><?xml version="1.0" encoding="utf-8"?>
<ds:datastoreItem xmlns:ds="http://schemas.openxmlformats.org/officeDocument/2006/customXml" ds:itemID="{5D9510AF-CC3F-45A0-93CC-42017D142F4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