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25" d="100"/>
          <a:sy n="25" d="100"/>
        </p:scale>
        <p:origin x="289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347" y="42204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3990" y="422945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444" y="422172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422" y="5884099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0393" y="5911424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0003" y="5919146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846" y="743376"/>
            <a:ext cx="3717997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6117146" y="670882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908" y="566985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663" y="382795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214" y="491329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177" y="569723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A329087-1A24-4735-B877-B5FD037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сердце, мультфильм, Зуб&#10;&#10;Автоматически созданное описание">
            <a:extLst>
              <a:ext uri="{FF2B5EF4-FFF2-40B4-BE49-F238E27FC236}">
                <a16:creationId xmlns:a16="http://schemas.microsoft.com/office/drawing/2014/main" id="{998DEED0-7D93-233D-FA5A-DB68CE0FC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8" y="474648"/>
            <a:ext cx="2997252" cy="3201716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772" y="469697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078" y="36689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8425" y="373794"/>
            <a:ext cx="2988870" cy="2988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066" y="457310"/>
            <a:ext cx="3288210" cy="296771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92820BCE-9035-9767-4020-F74833DE7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5" y="560766"/>
            <a:ext cx="2756181" cy="27561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61" y="146827"/>
            <a:ext cx="3447727" cy="356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104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001" y="2699875"/>
            <a:ext cx="37528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9414 0.523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4089 0.4995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2448 0.5078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3424 0.51597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7722 0.50486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2024-08-26T12:29:25Z</dcterms:created>
  <dcterms:modified xsi:type="dcterms:W3CDTF">2024-11-07T09:17:30Z</dcterms:modified>
</cp:coreProperties>
</file>