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image15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5466" autoAdjust="0"/>
  </p:normalViewPr>
  <p:slideViewPr>
    <p:cSldViewPr snapToGrid="0">
      <p:cViewPr>
        <p:scale>
          <a:sx n="50" d="100"/>
          <a:sy n="50" d="100"/>
        </p:scale>
        <p:origin x="2796" y="13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91D7F7-A24B-4F98-9C66-60F4CF6C8F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F01C3D7-47B0-40B0-A2E3-077D72A1BC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1656CCE-E813-46FB-A4C5-F40362379E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9D5C1-4A33-4009-8CCC-9053479DFE87}" type="datetimeFigureOut">
              <a:rPr lang="ru-UA" smtClean="0"/>
              <a:t>06.12.2024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2CDB556-C416-4079-829C-DE8EA17CF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9BE8A1F-9645-4B10-A02B-683162860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38F85-E583-4CD2-B2E9-2A9959FEAB2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521280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34594F-A353-46D9-84CE-7EFE0672B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80C5203-DDDA-444A-B99C-D69EA98BC6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50A651-73DE-40C7-BB15-1AFCF5F5D2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9D5C1-4A33-4009-8CCC-9053479DFE87}" type="datetimeFigureOut">
              <a:rPr lang="ru-UA" smtClean="0"/>
              <a:t>06.12.2024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67CBDFD-47E3-4990-9664-9633F0005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5087939-DEE0-4E0C-B0FA-36B567506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38F85-E583-4CD2-B2E9-2A9959FEAB2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564071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6CAC526-CA31-4F16-A6A5-03E4693B78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0188BD6-75C0-4D9F-9A36-32A49A1851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27D7394-E389-4DF4-A85D-F8A8916FA7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9D5C1-4A33-4009-8CCC-9053479DFE87}" type="datetimeFigureOut">
              <a:rPr lang="ru-UA" smtClean="0"/>
              <a:t>06.12.2024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00256A7-F74F-49D6-B505-2DBB5E58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03D19D8-5B77-4C63-AE1F-5BCD16B4D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38F85-E583-4CD2-B2E9-2A9959FEAB2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995365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C95286-919A-41E4-BBF4-2BB5C52B8D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F0E7991-C2D6-4989-B3E8-C83AC2BF7D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AFB1CC9-977B-4D95-A883-FBB056DA09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9D5C1-4A33-4009-8CCC-9053479DFE87}" type="datetimeFigureOut">
              <a:rPr lang="ru-UA" smtClean="0"/>
              <a:t>06.12.2024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BA056AF-8A09-4428-AD21-39DD75307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B413C7-BFD3-4B8A-B0EA-B9B6C690B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38F85-E583-4CD2-B2E9-2A9959FEAB2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4670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07322A-CF05-4BAE-8E64-949194AE7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3DB9E8F-4FEE-4DC4-8F56-D31F0FD5FC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780BE46-FC74-4635-ADEA-01CDE8531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9D5C1-4A33-4009-8CCC-9053479DFE87}" type="datetimeFigureOut">
              <a:rPr lang="ru-UA" smtClean="0"/>
              <a:t>06.12.2024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E41A7DE-416E-47BB-844B-09BC14752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D797D3-0DED-45EE-B687-7856261D0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38F85-E583-4CD2-B2E9-2A9959FEAB2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35575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3196CC-DF8C-45F6-A85D-BCACD4133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DF0E0B0-BC4C-44CF-89FF-388F32130C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6CD749A-B439-4995-82D1-54144465D8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368EBAB-072F-4647-A451-4800AC027E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9D5C1-4A33-4009-8CCC-9053479DFE87}" type="datetimeFigureOut">
              <a:rPr lang="ru-UA" smtClean="0"/>
              <a:t>06.12.2024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4BA6340-C4E7-4FF0-A1A1-7AD97EAC0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FF62DB2-7278-4181-85C4-417E6FABB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38F85-E583-4CD2-B2E9-2A9959FEAB2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996376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4D6DBA-F759-4A62-A665-D966C9495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CD47224-3040-4AF3-B1D0-150EAFB5D2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5E7FA54-F669-4A5B-B9D4-7FB4F8B960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2750657-90E1-4901-971A-2D81A8A367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018EBA9-57B1-47EC-B2E4-0AD2CF37E8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3346D29-0350-4E96-BA32-18E21F414B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9D5C1-4A33-4009-8CCC-9053479DFE87}" type="datetimeFigureOut">
              <a:rPr lang="ru-UA" smtClean="0"/>
              <a:t>06.12.2024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A024326-2620-4167-BFD9-2015ED03E7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9E82DA7-10AC-4E3D-882B-47B84AC00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38F85-E583-4CD2-B2E9-2A9959FEAB2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132640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A64658-B409-46D8-A5FC-01C1C7C321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1C22C1D-39AE-4D59-9B8C-28229E75CD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9D5C1-4A33-4009-8CCC-9053479DFE87}" type="datetimeFigureOut">
              <a:rPr lang="ru-UA" smtClean="0"/>
              <a:t>06.12.2024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7213439-8752-4221-B459-F25CA6A9B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129D523-87B9-4FCD-8911-09FB75BA1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38F85-E583-4CD2-B2E9-2A9959FEAB2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430130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2D241CA-1E08-46DF-BC1F-C8441CA426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9D5C1-4A33-4009-8CCC-9053479DFE87}" type="datetimeFigureOut">
              <a:rPr lang="ru-UA" smtClean="0"/>
              <a:t>06.12.2024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E214B31-54B3-4E19-AB2C-1D22026A9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D0D7A1C-E678-4B12-A63A-578547CB1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38F85-E583-4CD2-B2E9-2A9959FEAB2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937575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0DCA7C-E9E0-4BD3-8197-B4671B07C1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6F3EE0F-8515-4289-B486-3721AEEB77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134FD7B-3B61-4AA3-B9B4-41E1CD107C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94E741F-BC0A-4D49-8D95-BE659E4E16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9D5C1-4A33-4009-8CCC-9053479DFE87}" type="datetimeFigureOut">
              <a:rPr lang="ru-UA" smtClean="0"/>
              <a:t>06.12.2024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DAAF968-86D5-4C43-B406-0E81316D2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F374830-135C-49FC-90B6-079AB0AEE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38F85-E583-4CD2-B2E9-2A9959FEAB2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536501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0D85B9-DD1C-4410-9048-60A1A6181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A3FC031-CDD1-4EFF-B84E-4DC877746B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4EE09B0-959F-43AD-8804-E6CF3D87B7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76A2742-A020-4EFA-835B-E3280C918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9D5C1-4A33-4009-8CCC-9053479DFE87}" type="datetimeFigureOut">
              <a:rPr lang="ru-UA" smtClean="0"/>
              <a:t>06.12.2024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D9B62CB-DECC-412E-B37C-3BCA94312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EA0F119-496D-4AEB-886D-F88FCBDB1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38F85-E583-4CD2-B2E9-2A9959FEAB2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5824806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AB3E21-11AE-4373-8466-754800F1BC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A2069A-52EE-4023-95B8-0450556B7A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9B4CFE3-088A-474D-B647-5E4D6439BF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D9D5C1-4A33-4009-8CCC-9053479DFE87}" type="datetimeFigureOut">
              <a:rPr lang="ru-UA" smtClean="0"/>
              <a:t>06.12.2024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DF5220-309A-41C1-8593-D58AC57E26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D1D79D0-B077-4DC6-8FBE-B70A276BF4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E38F85-E583-4CD2-B2E9-2A9959FEAB2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06403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sv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401669F-3C25-4342-BC6E-347A2DF188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A62A1ADD-E4FE-4013-B465-E8C4EE1C9BAB}"/>
              </a:ext>
            </a:extLst>
          </p:cNvPr>
          <p:cNvSpPr/>
          <p:nvPr/>
        </p:nvSpPr>
        <p:spPr>
          <a:xfrm>
            <a:off x="447587" y="528320"/>
            <a:ext cx="7822653" cy="5628640"/>
          </a:xfrm>
          <a:prstGeom prst="roundRect">
            <a:avLst/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34" name="1 Группа 33">
            <a:extLst>
              <a:ext uri="{FF2B5EF4-FFF2-40B4-BE49-F238E27FC236}">
                <a16:creationId xmlns:a16="http://schemas.microsoft.com/office/drawing/2014/main" id="{A71A63D5-8EE8-4C88-ABE1-AB7B59C4A212}"/>
              </a:ext>
            </a:extLst>
          </p:cNvPr>
          <p:cNvGrpSpPr/>
          <p:nvPr/>
        </p:nvGrpSpPr>
        <p:grpSpPr>
          <a:xfrm>
            <a:off x="1139097" y="862725"/>
            <a:ext cx="3044011" cy="2197171"/>
            <a:chOff x="1154430" y="840921"/>
            <a:chExt cx="6909435" cy="5142691"/>
          </a:xfrm>
        </p:grpSpPr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C7CA03C4-1AF2-49C2-B2AC-6EF6EE2EFF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4430" y="840921"/>
              <a:ext cx="6909435" cy="509124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A9CC2BB6-72FE-4182-9971-E51FAB50C6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1750" y="1714500"/>
              <a:ext cx="4091940" cy="4091940"/>
            </a:xfrm>
            <a:prstGeom prst="rect">
              <a:avLst/>
            </a:prstGeom>
          </p:spPr>
        </p:pic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C4766B47-A0AA-4A0B-8AF8-33512F48C64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6762" y="3390945"/>
              <a:ext cx="1573505" cy="1593052"/>
            </a:xfrm>
            <a:prstGeom prst="rect">
              <a:avLst/>
            </a:prstGeom>
          </p:spPr>
        </p:pic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00DB8B76-7C81-4602-9EDF-398AAEEDD55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2152" y="3782322"/>
              <a:ext cx="1754505" cy="1632741"/>
            </a:xfrm>
            <a:prstGeom prst="rect">
              <a:avLst/>
            </a:prstGeom>
          </p:spPr>
        </p:pic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FBE3A462-EB8D-420E-83D9-2073CC8E06F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8040" y="4109105"/>
              <a:ext cx="1879401" cy="1874507"/>
            </a:xfrm>
            <a:prstGeom prst="rect">
              <a:avLst/>
            </a:prstGeom>
          </p:spPr>
        </p:pic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93BB8D24-CD7A-4BC2-901B-8AED6D51F61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3584" y="3480069"/>
              <a:ext cx="1514853" cy="1514853"/>
            </a:xfrm>
            <a:prstGeom prst="rect">
              <a:avLst/>
            </a:prstGeom>
          </p:spPr>
        </p:pic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C34C9430-64E1-4743-91F3-397BEE516A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7558" y="4760658"/>
              <a:ext cx="1147899" cy="1147899"/>
            </a:xfrm>
            <a:prstGeom prst="rect">
              <a:avLst/>
            </a:prstGeom>
          </p:spPr>
        </p:pic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F98C0D78-521F-43B8-98F5-ABB9189558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3714" y="4054792"/>
              <a:ext cx="1578322" cy="1365801"/>
            </a:xfrm>
            <a:prstGeom prst="rect">
              <a:avLst/>
            </a:prstGeom>
          </p:spPr>
        </p:pic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E138A22F-D000-418E-ACEB-4DCB2446C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94747" y="4051935"/>
              <a:ext cx="1754505" cy="1754505"/>
            </a:xfrm>
            <a:prstGeom prst="rect">
              <a:avLst/>
            </a:prstGeom>
          </p:spPr>
        </p:pic>
      </p:grpSp>
      <p:pic>
        <p:nvPicPr>
          <p:cNvPr id="44" name="2 Рисунок 43">
            <a:extLst>
              <a:ext uri="{FF2B5EF4-FFF2-40B4-BE49-F238E27FC236}">
                <a16:creationId xmlns:a16="http://schemas.microsoft.com/office/drawing/2014/main" id="{3CF4408C-F70E-45B3-955E-12BF88A05CC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32062" y="759291"/>
            <a:ext cx="3144912" cy="2534271"/>
          </a:xfrm>
          <a:prstGeom prst="rect">
            <a:avLst/>
          </a:prstGeom>
        </p:spPr>
      </p:pic>
      <p:pic>
        <p:nvPicPr>
          <p:cNvPr id="64" name="подарок Рисунок 21">
            <a:extLst>
              <a:ext uri="{FF2B5EF4-FFF2-40B4-BE49-F238E27FC236}">
                <a16:creationId xmlns:a16="http://schemas.microsoft.com/office/drawing/2014/main" id="{5203BC18-595E-417B-8183-CA27A7C3C6C2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1307242" y="1101842"/>
            <a:ext cx="893403" cy="966381"/>
          </a:xfrm>
          <a:prstGeom prst="rect">
            <a:avLst/>
          </a:prstGeom>
        </p:spPr>
      </p:pic>
      <p:grpSp>
        <p:nvGrpSpPr>
          <p:cNvPr id="86" name="Группа 85">
            <a:extLst>
              <a:ext uri="{FF2B5EF4-FFF2-40B4-BE49-F238E27FC236}">
                <a16:creationId xmlns:a16="http://schemas.microsoft.com/office/drawing/2014/main" id="{830B771F-D345-E6E3-089E-118654DA681A}"/>
              </a:ext>
            </a:extLst>
          </p:cNvPr>
          <p:cNvGrpSpPr/>
          <p:nvPr/>
        </p:nvGrpSpPr>
        <p:grpSpPr>
          <a:xfrm>
            <a:off x="1008967" y="3394300"/>
            <a:ext cx="3254756" cy="2369321"/>
            <a:chOff x="1008967" y="3394300"/>
            <a:chExt cx="3254756" cy="2369321"/>
          </a:xfrm>
        </p:grpSpPr>
        <p:pic>
          <p:nvPicPr>
            <p:cNvPr id="45" name="3 Рисунок 44">
              <a:extLst>
                <a:ext uri="{FF2B5EF4-FFF2-40B4-BE49-F238E27FC236}">
                  <a16:creationId xmlns:a16="http://schemas.microsoft.com/office/drawing/2014/main" id="{A7FBCE6B-AD92-4C06-9A55-EE4AF0C372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/>
          </p:blipFill>
          <p:spPr>
            <a:xfrm>
              <a:off x="1008967" y="3394300"/>
              <a:ext cx="3254756" cy="2369321"/>
            </a:xfrm>
            <a:prstGeom prst="rect">
              <a:avLst/>
            </a:prstGeom>
          </p:spPr>
        </p:pic>
        <p:pic>
          <p:nvPicPr>
            <p:cNvPr id="83" name="Рисунок 82" descr="Изображение выглядит как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426F87A3-5BEC-E1AC-381E-B943BECB95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0470" y="4878882"/>
              <a:ext cx="408173" cy="408173"/>
            </a:xfrm>
            <a:prstGeom prst="rect">
              <a:avLst/>
            </a:prstGeom>
          </p:spPr>
        </p:pic>
        <p:pic>
          <p:nvPicPr>
            <p:cNvPr id="84" name="Рисунок 83" descr="Изображение выглядит как искусство&#10;&#10;Автоматически созданное описание с низким доверительным уровнем">
              <a:extLst>
                <a:ext uri="{FF2B5EF4-FFF2-40B4-BE49-F238E27FC236}">
                  <a16:creationId xmlns:a16="http://schemas.microsoft.com/office/drawing/2014/main" id="{6CA4B769-435C-F416-1A02-76240D53FF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51681">
              <a:off x="2063149" y="4576899"/>
              <a:ext cx="679619" cy="679619"/>
            </a:xfrm>
            <a:prstGeom prst="rect">
              <a:avLst/>
            </a:prstGeom>
          </p:spPr>
        </p:pic>
      </p:grp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DF0DF939-5270-38A5-58A6-A929BC587BA4}"/>
              </a:ext>
            </a:extLst>
          </p:cNvPr>
          <p:cNvGrpSpPr/>
          <p:nvPr/>
        </p:nvGrpSpPr>
        <p:grpSpPr>
          <a:xfrm>
            <a:off x="4558606" y="3445600"/>
            <a:ext cx="3035440" cy="2447200"/>
            <a:chOff x="4558606" y="3445600"/>
            <a:chExt cx="3035440" cy="2447200"/>
          </a:xfrm>
        </p:grpSpPr>
        <p:grpSp>
          <p:nvGrpSpPr>
            <p:cNvPr id="46" name="4 Группа 45">
              <a:extLst>
                <a:ext uri="{FF2B5EF4-FFF2-40B4-BE49-F238E27FC236}">
                  <a16:creationId xmlns:a16="http://schemas.microsoft.com/office/drawing/2014/main" id="{7397E466-654A-406C-991A-32DF7432B166}"/>
                </a:ext>
              </a:extLst>
            </p:cNvPr>
            <p:cNvGrpSpPr/>
            <p:nvPr/>
          </p:nvGrpSpPr>
          <p:grpSpPr>
            <a:xfrm>
              <a:off x="4558606" y="3445600"/>
              <a:ext cx="3035440" cy="2447200"/>
              <a:chOff x="1154430" y="840921"/>
              <a:chExt cx="6952777" cy="5458279"/>
            </a:xfrm>
          </p:grpSpPr>
          <p:pic>
            <p:nvPicPr>
              <p:cNvPr id="47" name="Рисунок 46">
                <a:extLst>
                  <a:ext uri="{FF2B5EF4-FFF2-40B4-BE49-F238E27FC236}">
                    <a16:creationId xmlns:a16="http://schemas.microsoft.com/office/drawing/2014/main" id="{ADD35D14-870B-486A-BB21-D3FA76FE57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225" r="11225"/>
              <a:stretch/>
            </p:blipFill>
            <p:spPr>
              <a:xfrm>
                <a:off x="1154430" y="840921"/>
                <a:ext cx="6909435" cy="5091249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pic>
            <p:nvPicPr>
              <p:cNvPr id="48" name="Рисунок 47">
                <a:extLst>
                  <a:ext uri="{FF2B5EF4-FFF2-40B4-BE49-F238E27FC236}">
                    <a16:creationId xmlns:a16="http://schemas.microsoft.com/office/drawing/2014/main" id="{46E0F594-AAF4-44A5-8F31-CE2771611B7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989" b="-2344"/>
              <a:stretch/>
            </p:blipFill>
            <p:spPr>
              <a:xfrm>
                <a:off x="1412625" y="1284883"/>
                <a:ext cx="3343305" cy="4386082"/>
              </a:xfrm>
              <a:prstGeom prst="rect">
                <a:avLst/>
              </a:prstGeom>
            </p:spPr>
          </p:pic>
          <p:pic>
            <p:nvPicPr>
              <p:cNvPr id="49" name="Рисунок 48">
                <a:extLst>
                  <a:ext uri="{FF2B5EF4-FFF2-40B4-BE49-F238E27FC236}">
                    <a16:creationId xmlns:a16="http://schemas.microsoft.com/office/drawing/2014/main" id="{6E064693-D722-4A86-B2B5-210A7F493A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14283" y="2914951"/>
                <a:ext cx="2068516" cy="2094212"/>
              </a:xfrm>
              <a:prstGeom prst="rect">
                <a:avLst/>
              </a:prstGeom>
            </p:spPr>
          </p:pic>
          <p:pic>
            <p:nvPicPr>
              <p:cNvPr id="50" name="Рисунок 49">
                <a:extLst>
                  <a:ext uri="{FF2B5EF4-FFF2-40B4-BE49-F238E27FC236}">
                    <a16:creationId xmlns:a16="http://schemas.microsoft.com/office/drawing/2014/main" id="{0803CF5A-C4BD-41B7-AB56-BB17449BB7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08583" y="4092904"/>
                <a:ext cx="2212056" cy="2206296"/>
              </a:xfrm>
              <a:prstGeom prst="rect">
                <a:avLst/>
              </a:prstGeom>
            </p:spPr>
          </p:pic>
          <p:pic>
            <p:nvPicPr>
              <p:cNvPr id="51" name="Рисунок 50">
                <a:extLst>
                  <a:ext uri="{FF2B5EF4-FFF2-40B4-BE49-F238E27FC236}">
                    <a16:creationId xmlns:a16="http://schemas.microsoft.com/office/drawing/2014/main" id="{98622E74-0D16-41C7-830D-241E8B16DB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40863" y="3089681"/>
                <a:ext cx="1710545" cy="1710545"/>
              </a:xfrm>
              <a:prstGeom prst="rect">
                <a:avLst/>
              </a:prstGeom>
            </p:spPr>
          </p:pic>
          <p:pic>
            <p:nvPicPr>
              <p:cNvPr id="52" name="Рисунок 51">
                <a:extLst>
                  <a:ext uri="{FF2B5EF4-FFF2-40B4-BE49-F238E27FC236}">
                    <a16:creationId xmlns:a16="http://schemas.microsoft.com/office/drawing/2014/main" id="{B6317051-D05E-4D91-8E07-8144A74266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43714" y="3944954"/>
                <a:ext cx="1763493" cy="1526039"/>
              </a:xfrm>
              <a:prstGeom prst="rect">
                <a:avLst/>
              </a:prstGeom>
            </p:spPr>
          </p:pic>
          <p:pic>
            <p:nvPicPr>
              <p:cNvPr id="53" name="Рисунок 52">
                <a:extLst>
                  <a:ext uri="{FF2B5EF4-FFF2-40B4-BE49-F238E27FC236}">
                    <a16:creationId xmlns:a16="http://schemas.microsoft.com/office/drawing/2014/main" id="{1E7F341F-6E59-4993-A576-099BEAE5EB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00808" y="4383788"/>
                <a:ext cx="1754505" cy="1754505"/>
              </a:xfrm>
              <a:prstGeom prst="rect">
                <a:avLst/>
              </a:prstGeom>
            </p:spPr>
          </p:pic>
          <p:pic>
            <p:nvPicPr>
              <p:cNvPr id="54" name="Рисунок 53">
                <a:extLst>
                  <a:ext uri="{FF2B5EF4-FFF2-40B4-BE49-F238E27FC236}">
                    <a16:creationId xmlns:a16="http://schemas.microsoft.com/office/drawing/2014/main" id="{BAEF0E70-80E7-44B7-B51A-B90851C904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87251" y="3650708"/>
                <a:ext cx="1205398" cy="1205398"/>
              </a:xfrm>
              <a:prstGeom prst="rect">
                <a:avLst/>
              </a:prstGeom>
            </p:spPr>
          </p:pic>
          <p:pic>
            <p:nvPicPr>
              <p:cNvPr id="55" name="Рисунок 54">
                <a:extLst>
                  <a:ext uri="{FF2B5EF4-FFF2-40B4-BE49-F238E27FC236}">
                    <a16:creationId xmlns:a16="http://schemas.microsoft.com/office/drawing/2014/main" id="{73147F53-A865-4E6D-B67D-9086AC8914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16845" y="4533366"/>
                <a:ext cx="1421999" cy="1137599"/>
              </a:xfrm>
              <a:prstGeom prst="rect">
                <a:avLst/>
              </a:prstGeom>
              <a:effectLst>
                <a:glow rad="50800">
                  <a:schemeClr val="bg1"/>
                </a:glow>
                <a:innerShdw blurRad="63500" dist="50800" dir="8100000">
                  <a:prstClr val="black">
                    <a:alpha val="50000"/>
                  </a:prstClr>
                </a:innerShdw>
              </a:effectLst>
            </p:spPr>
          </p:pic>
          <p:pic>
            <p:nvPicPr>
              <p:cNvPr id="56" name="Рисунок 55">
                <a:extLst>
                  <a:ext uri="{FF2B5EF4-FFF2-40B4-BE49-F238E27FC236}">
                    <a16:creationId xmlns:a16="http://schemas.microsoft.com/office/drawing/2014/main" id="{E5B0C7D4-956C-4B3E-A802-603A54781E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86077" y="2861303"/>
                <a:ext cx="1198955" cy="1198955"/>
              </a:xfrm>
              <a:prstGeom prst="rect">
                <a:avLst/>
              </a:prstGeom>
            </p:spPr>
          </p:pic>
          <p:pic>
            <p:nvPicPr>
              <p:cNvPr id="58" name="Рисунок 57">
                <a:extLst>
                  <a:ext uri="{FF2B5EF4-FFF2-40B4-BE49-F238E27FC236}">
                    <a16:creationId xmlns:a16="http://schemas.microsoft.com/office/drawing/2014/main" id="{0727CA14-64BB-4A6E-B8A7-EE0B3C5A2D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97332" y="4262541"/>
                <a:ext cx="1387007" cy="1387007"/>
              </a:xfrm>
              <a:prstGeom prst="rect">
                <a:avLst/>
              </a:prstGeom>
            </p:spPr>
          </p:pic>
        </p:grpSp>
        <p:pic>
          <p:nvPicPr>
            <p:cNvPr id="2" name="Рисунок 1" descr="Изображение выглядит как искусство&#10;&#10;Автоматически созданное описание с низким доверительным уровнем">
              <a:extLst>
                <a:ext uri="{FF2B5EF4-FFF2-40B4-BE49-F238E27FC236}">
                  <a16:creationId xmlns:a16="http://schemas.microsoft.com/office/drawing/2014/main" id="{E37023CE-1504-BCFE-B3B8-55C391CAE90D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40703" y="4366714"/>
              <a:ext cx="502761" cy="502761"/>
            </a:xfrm>
            <a:prstGeom prst="rect">
              <a:avLst/>
            </a:prstGeom>
          </p:spPr>
        </p:pic>
      </p:grpSp>
      <p:grpSp>
        <p:nvGrpSpPr>
          <p:cNvPr id="9" name="11 Группа 8">
            <a:extLst>
              <a:ext uri="{FF2B5EF4-FFF2-40B4-BE49-F238E27FC236}">
                <a16:creationId xmlns:a16="http://schemas.microsoft.com/office/drawing/2014/main" id="{B3A6809B-E94A-4DEB-A89E-C7E6A582E28B}"/>
              </a:ext>
            </a:extLst>
          </p:cNvPr>
          <p:cNvGrpSpPr/>
          <p:nvPr/>
        </p:nvGrpSpPr>
        <p:grpSpPr>
          <a:xfrm>
            <a:off x="904195" y="857654"/>
            <a:ext cx="6909435" cy="5142691"/>
            <a:chOff x="1154430" y="840921"/>
            <a:chExt cx="6909435" cy="5142691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32B1D986-C591-468B-A3F6-F6EE3CCB5E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4430" y="840921"/>
              <a:ext cx="6909435" cy="509124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F655292D-FE74-4E8D-8643-47A2431DC1A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1750" y="1714500"/>
              <a:ext cx="4091940" cy="4091940"/>
            </a:xfrm>
            <a:prstGeom prst="rect">
              <a:avLst/>
            </a:prstGeom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151C1B15-7B61-4AD9-AE63-279FB6949C4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6762" y="3390945"/>
              <a:ext cx="1573505" cy="1593052"/>
            </a:xfrm>
            <a:prstGeom prst="rect">
              <a:avLst/>
            </a:prstGeom>
          </p:spPr>
        </p:pic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FF8D9199-1504-48AF-8BF3-A9729C8A643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2152" y="3782322"/>
              <a:ext cx="1754505" cy="1632741"/>
            </a:xfrm>
            <a:prstGeom prst="rect">
              <a:avLst/>
            </a:prstGeom>
          </p:spPr>
        </p:pic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CA996C7A-74A9-4470-BCD0-8470BD6EC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8040" y="4109105"/>
              <a:ext cx="1879401" cy="1874507"/>
            </a:xfrm>
            <a:prstGeom prst="rect">
              <a:avLst/>
            </a:prstGeom>
          </p:spPr>
        </p:pic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C7F4E555-3524-4B94-9FFF-E83997C8FE1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3584" y="3480069"/>
              <a:ext cx="1514853" cy="1514853"/>
            </a:xfrm>
            <a:prstGeom prst="rect">
              <a:avLst/>
            </a:prstGeom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3A4C4560-1E6D-4D1F-9710-6ED431B491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7558" y="4760658"/>
              <a:ext cx="1147899" cy="1147899"/>
            </a:xfrm>
            <a:prstGeom prst="rect">
              <a:avLst/>
            </a:prstGeom>
          </p:spPr>
        </p:pic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DB2AC5B6-DE9F-46D3-8157-0869F45EAE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3714" y="4054792"/>
              <a:ext cx="1578322" cy="1365801"/>
            </a:xfrm>
            <a:prstGeom prst="rect">
              <a:avLst/>
            </a:prstGeom>
          </p:spPr>
        </p:pic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EC3238EA-8CE8-440D-B9AE-EB873947FC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94747" y="4051935"/>
              <a:ext cx="1754505" cy="1754505"/>
            </a:xfrm>
            <a:prstGeom prst="rect">
              <a:avLst/>
            </a:prstGeom>
          </p:spPr>
        </p:pic>
      </p:grpSp>
      <p:pic>
        <p:nvPicPr>
          <p:cNvPr id="19" name="22 Рисунок 18">
            <a:extLst>
              <a:ext uri="{FF2B5EF4-FFF2-40B4-BE49-F238E27FC236}">
                <a16:creationId xmlns:a16="http://schemas.microsoft.com/office/drawing/2014/main" id="{F8AA51E7-1EB7-41B5-9994-858CA7BCB35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46990" y="628526"/>
            <a:ext cx="7126842" cy="5779509"/>
          </a:xfrm>
          <a:prstGeom prst="rect">
            <a:avLst/>
          </a:prstGeom>
        </p:spPr>
      </p:pic>
      <p:grpSp>
        <p:nvGrpSpPr>
          <p:cNvPr id="85" name="Группа 84">
            <a:extLst>
              <a:ext uri="{FF2B5EF4-FFF2-40B4-BE49-F238E27FC236}">
                <a16:creationId xmlns:a16="http://schemas.microsoft.com/office/drawing/2014/main" id="{078C51B4-6976-72B5-F65E-33C31403F815}"/>
              </a:ext>
            </a:extLst>
          </p:cNvPr>
          <p:cNvGrpSpPr/>
          <p:nvPr/>
        </p:nvGrpSpPr>
        <p:grpSpPr>
          <a:xfrm>
            <a:off x="529352" y="628526"/>
            <a:ext cx="7370703" cy="5365554"/>
            <a:chOff x="21035306" y="1057369"/>
            <a:chExt cx="7370703" cy="5365554"/>
          </a:xfrm>
        </p:grpSpPr>
        <p:pic>
          <p:nvPicPr>
            <p:cNvPr id="82" name="33 Рисунок 19">
              <a:extLst>
                <a:ext uri="{FF2B5EF4-FFF2-40B4-BE49-F238E27FC236}">
                  <a16:creationId xmlns:a16="http://schemas.microsoft.com/office/drawing/2014/main" id="{0DBD7D17-BDB3-6432-19F9-56A0818ED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/>
          </p:blipFill>
          <p:spPr>
            <a:xfrm>
              <a:off x="21035306" y="1057369"/>
              <a:ext cx="7370703" cy="5365554"/>
            </a:xfrm>
            <a:prstGeom prst="rect">
              <a:avLst/>
            </a:prstGeom>
          </p:spPr>
        </p:pic>
        <p:pic>
          <p:nvPicPr>
            <p:cNvPr id="81" name="Рисунок 80" descr="Изображение выглядит как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003F64E5-D6B1-C831-92A2-F33EBAB5DE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782363" y="4466920"/>
              <a:ext cx="1001472" cy="1001472"/>
            </a:xfrm>
            <a:prstGeom prst="rect">
              <a:avLst/>
            </a:prstGeom>
          </p:spPr>
        </p:pic>
        <p:pic>
          <p:nvPicPr>
            <p:cNvPr id="7" name="Рисунок 6" descr="Изображение выглядит как искусство&#10;&#10;Автоматически созданное описание с низким доверительным уровнем">
              <a:extLst>
                <a:ext uri="{FF2B5EF4-FFF2-40B4-BE49-F238E27FC236}">
                  <a16:creationId xmlns:a16="http://schemas.microsoft.com/office/drawing/2014/main" id="{FCAABEB7-9153-01FD-FF55-CC85295249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51681">
              <a:off x="23384293" y="3725045"/>
              <a:ext cx="1638807" cy="1638807"/>
            </a:xfrm>
            <a:prstGeom prst="rect">
              <a:avLst/>
            </a:prstGeom>
          </p:spPr>
        </p:pic>
      </p:grpSp>
      <p:grpSp>
        <p:nvGrpSpPr>
          <p:cNvPr id="79" name="Группа 78">
            <a:extLst>
              <a:ext uri="{FF2B5EF4-FFF2-40B4-BE49-F238E27FC236}">
                <a16:creationId xmlns:a16="http://schemas.microsoft.com/office/drawing/2014/main" id="{6CC4571E-646A-792E-CC20-B416C4774B1B}"/>
              </a:ext>
            </a:extLst>
          </p:cNvPr>
          <p:cNvGrpSpPr/>
          <p:nvPr/>
        </p:nvGrpSpPr>
        <p:grpSpPr>
          <a:xfrm>
            <a:off x="879903" y="842315"/>
            <a:ext cx="6952777" cy="5458279"/>
            <a:chOff x="7257478" y="-3637387"/>
            <a:chExt cx="6952777" cy="5458279"/>
          </a:xfrm>
        </p:grpSpPr>
        <p:grpSp>
          <p:nvGrpSpPr>
            <p:cNvPr id="66" name="44 Группа 20">
              <a:extLst>
                <a:ext uri="{FF2B5EF4-FFF2-40B4-BE49-F238E27FC236}">
                  <a16:creationId xmlns:a16="http://schemas.microsoft.com/office/drawing/2014/main" id="{6E7013EE-4832-804D-E8A2-8F91635B9ED3}"/>
                </a:ext>
              </a:extLst>
            </p:cNvPr>
            <p:cNvGrpSpPr/>
            <p:nvPr/>
          </p:nvGrpSpPr>
          <p:grpSpPr>
            <a:xfrm>
              <a:off x="7257478" y="-3637387"/>
              <a:ext cx="6952777" cy="5458279"/>
              <a:chOff x="1154430" y="840921"/>
              <a:chExt cx="6952777" cy="5458279"/>
            </a:xfrm>
          </p:grpSpPr>
          <p:pic>
            <p:nvPicPr>
              <p:cNvPr id="67" name="Рисунок 66">
                <a:extLst>
                  <a:ext uri="{FF2B5EF4-FFF2-40B4-BE49-F238E27FC236}">
                    <a16:creationId xmlns:a16="http://schemas.microsoft.com/office/drawing/2014/main" id="{70FF3AFC-0D69-C9E1-DC42-D7AE8CEB76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225" r="11225"/>
              <a:stretch/>
            </p:blipFill>
            <p:spPr>
              <a:xfrm>
                <a:off x="1154430" y="840921"/>
                <a:ext cx="6909435" cy="5091249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pic>
            <p:nvPicPr>
              <p:cNvPr id="68" name="Рисунок 67">
                <a:extLst>
                  <a:ext uri="{FF2B5EF4-FFF2-40B4-BE49-F238E27FC236}">
                    <a16:creationId xmlns:a16="http://schemas.microsoft.com/office/drawing/2014/main" id="{722F1A51-583B-1093-A105-B0BC6F599EA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989" b="-2344"/>
              <a:stretch/>
            </p:blipFill>
            <p:spPr>
              <a:xfrm>
                <a:off x="1412625" y="1284883"/>
                <a:ext cx="3343305" cy="4386082"/>
              </a:xfrm>
              <a:prstGeom prst="rect">
                <a:avLst/>
              </a:prstGeom>
            </p:spPr>
          </p:pic>
          <p:pic>
            <p:nvPicPr>
              <p:cNvPr id="69" name="Рисунок 68">
                <a:extLst>
                  <a:ext uri="{FF2B5EF4-FFF2-40B4-BE49-F238E27FC236}">
                    <a16:creationId xmlns:a16="http://schemas.microsoft.com/office/drawing/2014/main" id="{15A04685-9473-4EB8-5AE6-5EE34DF9DC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14283" y="2914951"/>
                <a:ext cx="2068516" cy="2094212"/>
              </a:xfrm>
              <a:prstGeom prst="rect">
                <a:avLst/>
              </a:prstGeom>
            </p:spPr>
          </p:pic>
          <p:pic>
            <p:nvPicPr>
              <p:cNvPr id="70" name="Рисунок 69">
                <a:extLst>
                  <a:ext uri="{FF2B5EF4-FFF2-40B4-BE49-F238E27FC236}">
                    <a16:creationId xmlns:a16="http://schemas.microsoft.com/office/drawing/2014/main" id="{69D39D34-0A13-7BCF-F95C-96D6C535EA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08583" y="4092904"/>
                <a:ext cx="2212056" cy="2206296"/>
              </a:xfrm>
              <a:prstGeom prst="rect">
                <a:avLst/>
              </a:prstGeom>
            </p:spPr>
          </p:pic>
          <p:pic>
            <p:nvPicPr>
              <p:cNvPr id="71" name="Рисунок 70">
                <a:extLst>
                  <a:ext uri="{FF2B5EF4-FFF2-40B4-BE49-F238E27FC236}">
                    <a16:creationId xmlns:a16="http://schemas.microsoft.com/office/drawing/2014/main" id="{B760EBC0-5F36-0E05-FDB0-621776DE0F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40863" y="3089681"/>
                <a:ext cx="1710545" cy="1710545"/>
              </a:xfrm>
              <a:prstGeom prst="rect">
                <a:avLst/>
              </a:prstGeom>
            </p:spPr>
          </p:pic>
          <p:pic>
            <p:nvPicPr>
              <p:cNvPr id="72" name="Рисунок 71">
                <a:extLst>
                  <a:ext uri="{FF2B5EF4-FFF2-40B4-BE49-F238E27FC236}">
                    <a16:creationId xmlns:a16="http://schemas.microsoft.com/office/drawing/2014/main" id="{D80CF46C-4538-0A15-6083-656C12C5D2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43714" y="3944954"/>
                <a:ext cx="1763493" cy="1526039"/>
              </a:xfrm>
              <a:prstGeom prst="rect">
                <a:avLst/>
              </a:prstGeom>
            </p:spPr>
          </p:pic>
          <p:pic>
            <p:nvPicPr>
              <p:cNvPr id="73" name="Рисунок 72">
                <a:extLst>
                  <a:ext uri="{FF2B5EF4-FFF2-40B4-BE49-F238E27FC236}">
                    <a16:creationId xmlns:a16="http://schemas.microsoft.com/office/drawing/2014/main" id="{34EF431F-B3C1-44E3-2C57-D484770DF6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00808" y="4383788"/>
                <a:ext cx="1754505" cy="1754505"/>
              </a:xfrm>
              <a:prstGeom prst="rect">
                <a:avLst/>
              </a:prstGeom>
            </p:spPr>
          </p:pic>
          <p:pic>
            <p:nvPicPr>
              <p:cNvPr id="74" name="Рисунок 73">
                <a:extLst>
                  <a:ext uri="{FF2B5EF4-FFF2-40B4-BE49-F238E27FC236}">
                    <a16:creationId xmlns:a16="http://schemas.microsoft.com/office/drawing/2014/main" id="{7F73968A-3A27-72E0-243C-721975077D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87251" y="3650708"/>
                <a:ext cx="1205398" cy="1205398"/>
              </a:xfrm>
              <a:prstGeom prst="rect">
                <a:avLst/>
              </a:prstGeom>
            </p:spPr>
          </p:pic>
          <p:pic>
            <p:nvPicPr>
              <p:cNvPr id="75" name="Рисунок 74">
                <a:extLst>
                  <a:ext uri="{FF2B5EF4-FFF2-40B4-BE49-F238E27FC236}">
                    <a16:creationId xmlns:a16="http://schemas.microsoft.com/office/drawing/2014/main" id="{E7B8E192-B639-A5DB-2397-42F7ED6A1D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16845" y="4533366"/>
                <a:ext cx="1421999" cy="1137599"/>
              </a:xfrm>
              <a:prstGeom prst="rect">
                <a:avLst/>
              </a:prstGeom>
              <a:effectLst>
                <a:glow rad="50800">
                  <a:schemeClr val="bg1"/>
                </a:glow>
                <a:innerShdw blurRad="63500" dist="50800" dir="8100000">
                  <a:prstClr val="black">
                    <a:alpha val="50000"/>
                  </a:prstClr>
                </a:innerShdw>
              </a:effectLst>
            </p:spPr>
          </p:pic>
          <p:pic>
            <p:nvPicPr>
              <p:cNvPr id="76" name="Рисунок 75">
                <a:extLst>
                  <a:ext uri="{FF2B5EF4-FFF2-40B4-BE49-F238E27FC236}">
                    <a16:creationId xmlns:a16="http://schemas.microsoft.com/office/drawing/2014/main" id="{81673E70-2732-889E-E2E3-6B43AFD073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86077" y="2861303"/>
                <a:ext cx="1198955" cy="1198955"/>
              </a:xfrm>
              <a:prstGeom prst="rect">
                <a:avLst/>
              </a:prstGeom>
            </p:spPr>
          </p:pic>
          <p:pic>
            <p:nvPicPr>
              <p:cNvPr id="78" name="Рисунок 77">
                <a:extLst>
                  <a:ext uri="{FF2B5EF4-FFF2-40B4-BE49-F238E27FC236}">
                    <a16:creationId xmlns:a16="http://schemas.microsoft.com/office/drawing/2014/main" id="{53FD3763-20EB-9F2E-AE27-223E7421E7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97332" y="4262541"/>
                <a:ext cx="1387007" cy="1387007"/>
              </a:xfrm>
              <a:prstGeom prst="rect">
                <a:avLst/>
              </a:prstGeom>
            </p:spPr>
          </p:pic>
        </p:grpSp>
        <p:pic>
          <p:nvPicPr>
            <p:cNvPr id="3" name="Рисунок 2" descr="Изображение выглядит как искусство&#10;&#10;Автоматически созданное описание с низким доверительным уровнем">
              <a:extLst>
                <a:ext uri="{FF2B5EF4-FFF2-40B4-BE49-F238E27FC236}">
                  <a16:creationId xmlns:a16="http://schemas.microsoft.com/office/drawing/2014/main" id="{45D62AA2-1A75-0D4E-1FB3-93F17E21F1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38831" y="-1730473"/>
              <a:ext cx="1280741" cy="1280741"/>
            </a:xfrm>
            <a:prstGeom prst="rect">
              <a:avLst/>
            </a:prstGeom>
          </p:spPr>
        </p:pic>
      </p:grpSp>
      <p:sp>
        <p:nvSpPr>
          <p:cNvPr id="59" name="1 Овал 58">
            <a:extLst>
              <a:ext uri="{FF2B5EF4-FFF2-40B4-BE49-F238E27FC236}">
                <a16:creationId xmlns:a16="http://schemas.microsoft.com/office/drawing/2014/main" id="{2C400BA4-F23E-4BB3-BB95-D1BAE33A72FA}"/>
              </a:ext>
            </a:extLst>
          </p:cNvPr>
          <p:cNvSpPr/>
          <p:nvPr/>
        </p:nvSpPr>
        <p:spPr>
          <a:xfrm>
            <a:off x="561090" y="1763118"/>
            <a:ext cx="477722" cy="495911"/>
          </a:xfrm>
          <a:prstGeom prst="ellipse">
            <a:avLst/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60" name="3 Овал 59">
            <a:extLst>
              <a:ext uri="{FF2B5EF4-FFF2-40B4-BE49-F238E27FC236}">
                <a16:creationId xmlns:a16="http://schemas.microsoft.com/office/drawing/2014/main" id="{BB94B962-7711-4836-A066-EAF5F5DD8DB0}"/>
              </a:ext>
            </a:extLst>
          </p:cNvPr>
          <p:cNvSpPr/>
          <p:nvPr/>
        </p:nvSpPr>
        <p:spPr>
          <a:xfrm>
            <a:off x="561090" y="4388111"/>
            <a:ext cx="477722" cy="495911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61" name="2 Овал 60">
            <a:extLst>
              <a:ext uri="{FF2B5EF4-FFF2-40B4-BE49-F238E27FC236}">
                <a16:creationId xmlns:a16="http://schemas.microsoft.com/office/drawing/2014/main" id="{B561D8EF-88C4-4130-A0C6-A61103CF1504}"/>
              </a:ext>
            </a:extLst>
          </p:cNvPr>
          <p:cNvSpPr/>
          <p:nvPr/>
        </p:nvSpPr>
        <p:spPr>
          <a:xfrm>
            <a:off x="7670246" y="1763118"/>
            <a:ext cx="477722" cy="495911"/>
          </a:xfrm>
          <a:prstGeom prst="ellipse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62" name="4 Овал 61">
            <a:extLst>
              <a:ext uri="{FF2B5EF4-FFF2-40B4-BE49-F238E27FC236}">
                <a16:creationId xmlns:a16="http://schemas.microsoft.com/office/drawing/2014/main" id="{B9652841-62AA-450C-9CF5-3C985A927EA4}"/>
              </a:ext>
            </a:extLst>
          </p:cNvPr>
          <p:cNvSpPr/>
          <p:nvPr/>
        </p:nvSpPr>
        <p:spPr>
          <a:xfrm>
            <a:off x="7670246" y="4388111"/>
            <a:ext cx="477722" cy="495911"/>
          </a:xfrm>
          <a:prstGeom prst="ellipse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20D35AD0-7BDC-41C8-91AD-6FB20493CC6C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0479" y="757337"/>
            <a:ext cx="4821371" cy="4821371"/>
          </a:xfrm>
          <a:prstGeom prst="rect">
            <a:avLst/>
          </a:prstGeom>
        </p:spPr>
      </p:pic>
      <p:pic>
        <p:nvPicPr>
          <p:cNvPr id="87" name="Picture 86" descr="image.pn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8347198" y="2334735"/>
            <a:ext cx="2657475" cy="3762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230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Администратор</cp:lastModifiedBy>
  <cp:revision>8</cp:revision>
  <dcterms:created xsi:type="dcterms:W3CDTF">2024-08-13T21:49:18Z</dcterms:created>
  <dcterms:modified xsi:type="dcterms:W3CDTF">2024-12-06T20:16:47Z</dcterms:modified>
</cp:coreProperties>
</file>