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09395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82AD6-61C1-4939-BD09-D7CDFA687CD3}"/>
</file>

<file path=customXml/itemProps2.xml><?xml version="1.0" encoding="utf-8"?>
<ds:datastoreItem xmlns:ds="http://schemas.openxmlformats.org/officeDocument/2006/customXml" ds:itemID="{37510BAB-8F83-498A-88F2-C74FFFFD8523}"/>
</file>

<file path=customXml/itemProps3.xml><?xml version="1.0" encoding="utf-8"?>
<ds:datastoreItem xmlns:ds="http://schemas.openxmlformats.org/officeDocument/2006/customXml" ds:itemID="{F683F25F-E8E7-4EAD-B6BE-0DEA47C3AC0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