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>
        <p:scale>
          <a:sx n="66" d="100"/>
          <a:sy n="66" d="100"/>
        </p:scale>
        <p:origin x="23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microsoft.com/office/2007/relationships/hdphoto" Target="../media/hdphoto3.wdp"/><Relationship Id="rId10" Type="http://schemas.openxmlformats.org/officeDocument/2006/relationships/image" Target="../media/image4.png"/><Relationship Id="rId11" Type="http://schemas.microsoft.com/office/2007/relationships/hdphoto" Target="../media/hdphoto4.wdp"/><Relationship Id="rId12" Type="http://schemas.openxmlformats.org/officeDocument/2006/relationships/image" Target="../media/image5.png"/><Relationship Id="rId13" Type="http://schemas.microsoft.com/office/2007/relationships/hdphoto" Target="../media/hdphoto5.wdp"/><Relationship Id="rId14" Type="http://schemas.openxmlformats.org/officeDocument/2006/relationships/image" Target="../media/image6.png"/><Relationship Id="rId15" Type="http://schemas.microsoft.com/office/2007/relationships/hdphoto" Target="../media/hdphoto6.wdp"/><Relationship Id="rId16" Type="http://schemas.openxmlformats.org/officeDocument/2006/relationships/image" Target="../media/image7.png"/><Relationship Id="rId17" Type="http://schemas.microsoft.com/office/2007/relationships/hdphoto" Target="../media/hdphoto7.wdp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E42F3E68-E331-C9E5-17CD-027FD397C3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7" y="1184636"/>
            <a:ext cx="1868814" cy="18688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аза, Предметная фотография, орнамент, свет&#10;&#10;Автоматически созданное описание">
            <a:extLst>
              <a:ext uri="{FF2B5EF4-FFF2-40B4-BE49-F238E27FC236}">
                <a16:creationId xmlns:a16="http://schemas.microsoft.com/office/drawing/2014/main" id="{B5E08300-67C6-A97B-BF85-53604F63A6A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9" y="4574839"/>
            <a:ext cx="1715379" cy="17153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187009" y="1263895"/>
            <a:ext cx="4231579" cy="4958089"/>
          </a:xfrm>
          <a:prstGeom prst="rect">
            <a:avLst/>
          </a:prstGeom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90435" y="2552065"/>
            <a:ext cx="2552700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BFC47E-CC17-45D0-930E-4CA5EA038510}"/>
</file>

<file path=customXml/itemProps2.xml><?xml version="1.0" encoding="utf-8"?>
<ds:datastoreItem xmlns:ds="http://schemas.openxmlformats.org/officeDocument/2006/customXml" ds:itemID="{822BC473-6A7E-4FC9-AB93-0E89C0D1FA76}"/>
</file>

<file path=customXml/itemProps3.xml><?xml version="1.0" encoding="utf-8"?>
<ds:datastoreItem xmlns:ds="http://schemas.openxmlformats.org/officeDocument/2006/customXml" ds:itemID="{BD27EE95-CFDE-4B50-A8E0-96E2C309B7B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24</cp:revision>
  <dcterms:created xsi:type="dcterms:W3CDTF">2023-04-29T16:00:00Z</dcterms:created>
  <dcterms:modified xsi:type="dcterms:W3CDTF">2024-12-26T18:24:28Z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