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3" y="1192632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874" y="1893497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2.96296E-6 L -0.0112 2.96296E-6 C -0.01263 0.00046 -0.01602 0.00509 -0.01771 0.00787 C -0.01992 0.01111 -0.02201 0.01527 -0.02435 0.02199 C -0.02526 0.02477 -0.0263 0.02708 -0.02696 0.03171 C -0.03034 0.0449 -0.02696 0.0287 -0.03021 0.04676 C -0.03073 0.04977 -0.03138 0.05208 -0.0319 0.05555 C -0.03307 0.06111 -0.03412 0.06759 -0.03516 0.07315 L -0.03711 0.08426 C -0.03828 0.09074 -0.0388 0.09328 -0.03985 0.10208 C -0.04102 0.11065 -0.04219 0.11828 -0.04284 0.12847 C -0.0431 0.13171 -0.04336 0.13518 -0.04349 0.1375 C -0.04375 0.1412 -0.04414 0.14398 -0.0444 0.14815 C -0.04505 0.15717 -0.04544 0.1669 -0.04597 0.17685 C -0.04701 0.1949 -0.04688 0.19282 -0.04766 0.21342 C -0.04805 0.22569 -0.04818 0.2287 -0.04844 0.2419 C -0.04844 0.2449 -0.04857 0.24652 -0.04857 0.24884 C -0.04857 0.2625 -0.04857 0.27662 -0.04844 0.28958 C -0.04831 0.29259 -0.04831 0.29444 -0.04831 0.29699 C -0.04818 0.30069 -0.04818 0.30416 -0.04818 0.3081 C -0.04818 0.30926 -0.04805 0.31065 -0.04805 0.3125 C -0.04805 0.31458 -0.04805 0.3169 -0.04805 0.31898 C -0.04792 0.32268 -0.04792 0.33009 -0.04766 0.33333 C -0.04753 0.33449 -0.04753 0.33611 -0.0474 0.3368 C -0.04727 0.33773 -0.04714 0.33773 -0.04701 0.33796 C -0.04701 0.34051 -0.04675 0.34606 -0.04688 0.34884 C -0.04701 0.35023 -0.04714 0.34884 -0.04727 0.34884 L -0.04727 0.35023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2024-11-14T19:57:29Z</dcterms:created>
  <dcterms:modified xsi:type="dcterms:W3CDTF">2024-12-02T06:38:33Z</dcterms:modified>
</cp:coreProperties>
</file>