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1" y="430103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3" y="441229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2" y="4636336"/>
            <a:ext cx="1759403" cy="13195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3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1" y="435456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30" y="4292529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47" y="4298322"/>
            <a:ext cx="1855852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68" y="421024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354" y="3919626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2" y="4382333"/>
            <a:ext cx="1737099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21" y="418940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27" y="4079286"/>
            <a:ext cx="2085660" cy="2102733"/>
          </a:xfrm>
          <a:prstGeom prst="rect">
            <a:avLst/>
          </a:prstGeom>
        </p:spPr>
      </p:pic>
      <p:pic>
        <p:nvPicPr>
          <p:cNvPr id="253" name="Picture 25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65513" y="3449770"/>
            <a:ext cx="14859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2024-11-19T15:20:01Z</dcterms:created>
  <dcterms:modified xsi:type="dcterms:W3CDTF">2024-11-21T19:20:59Z</dcterms:modified>
</cp:coreProperties>
</file>