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45B49-BDAB-47BE-928A-64CC82C5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669016" y="971550"/>
            <a:ext cx="5458736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 rot="21139307">
            <a:off x="1045776" y="188270"/>
            <a:ext cx="2532359" cy="2267817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D75AFB-A090-4C9A-A1BC-C6BB5CA30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296" y="291893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328E59A-A848-4F02-8E98-6B440EA4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2822" y="293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4E233D2-6674-4902-BDA0-9A6B6F470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761" y="1120820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769575E-2BBC-495F-9B49-7D70E9C91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948" y="131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E8EA246-CCE6-4A04-BE92-43A5C72AE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014" y="1220485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9CF71B7-1408-4A2A-B941-7EB3D06E4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532" y="450862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499158E-8090-4099-B7D8-6D46B786B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035" y="2819464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FE89F6E-6D57-4884-A236-6EC38B860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136" y="4470556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37EFA0B-DC56-4026-AA52-3C6CF8EB5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344324" y="4461600"/>
            <a:ext cx="1607074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9A760EB-3B86-45F2-A9DB-5B8471F04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759" y="531749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3D3AF88-199D-4AB8-A3E4-FF7DA999F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944" y="424312"/>
            <a:ext cx="1592345" cy="15923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19F8CE2-7CC3-4B3B-891F-24088532E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4466" y="538270"/>
            <a:ext cx="1481300" cy="1481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9D8BCF2-F996-49BF-815A-E1E523A64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222" y="408992"/>
            <a:ext cx="1526067" cy="15260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F088615-03A2-4AE4-B201-F23226F482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206" y="537854"/>
            <a:ext cx="1380970" cy="13920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E407FB8-333D-4D08-A751-657601D7F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8135" y="479213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7E40DCE-50F6-4488-874D-6D2538EA1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995" y="620148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AE752B8-A173-4B1C-BA92-102780673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7792" y="539203"/>
            <a:ext cx="1380970" cy="13809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B87606-1E1F-467B-8AB4-C8A70047E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8368" y="523196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0424DD-2022-44C7-A8E4-127084EA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004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121D4E-594E-48B1-AE13-3D6F1962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4926" y="300483"/>
            <a:ext cx="2012390" cy="189979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640" y="3182376"/>
            <a:ext cx="31813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2024-08-09T12:19:24Z</dcterms:created>
  <dcterms:modified xsi:type="dcterms:W3CDTF">2024-11-24T15:01:03Z</dcterms:modified>
</cp:coreProperties>
</file>