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395287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87D5F5-F44D-43B6-85DB-D3F844BDE2B5}"/>
</file>

<file path=customXml/itemProps2.xml><?xml version="1.0" encoding="utf-8"?>
<ds:datastoreItem xmlns:ds="http://schemas.openxmlformats.org/officeDocument/2006/customXml" ds:itemID="{B8BD65BE-F146-4953-B6E1-D578B844CC14}"/>
</file>

<file path=customXml/itemProps3.xml><?xml version="1.0" encoding="utf-8"?>
<ds:datastoreItem xmlns:ds="http://schemas.openxmlformats.org/officeDocument/2006/customXml" ds:itemID="{77A49EA8-968A-40A6-A836-A1BB0BE16BCA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