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image6.wdp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tags" Target="../tags/tag1.xml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33417" y="1331120"/>
            <a:ext cx="3272161" cy="4133975"/>
            <a:chOff x="533417" y="1331120"/>
            <a:chExt cx="3272161" cy="4133975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рисунок, зарисовка, иллюстрация, шляпа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17" y="2192934"/>
              <a:ext cx="3272161" cy="3272161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5385012" y="1322394"/>
            <a:ext cx="3134855" cy="4141409"/>
            <a:chOff x="5385012" y="1322394"/>
            <a:chExt cx="3134855" cy="4141409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012" y="2328948"/>
              <a:ext cx="3134855" cy="3134855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527700" y="1322394"/>
            <a:ext cx="2488677" cy="3844884"/>
            <a:chOff x="5527700" y="1322394"/>
            <a:chExt cx="2488677" cy="3844884"/>
          </a:xfrm>
        </p:grpSpPr>
        <p:sp>
          <p:nvSpPr>
            <p:cNvPr id="22" name="TextBox 21"/>
            <p:cNvSpPr txBox="1"/>
            <p:nvPr/>
          </p:nvSpPr>
          <p:spPr>
            <a:xfrm>
              <a:off x="5527700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700" y="2241527"/>
              <a:ext cx="2017652" cy="2925751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539065" y="1330366"/>
            <a:ext cx="3332303" cy="4040189"/>
            <a:chOff x="539065" y="1330366"/>
            <a:chExt cx="3332303" cy="4040189"/>
          </a:xfrm>
        </p:grpSpPr>
        <p:sp>
          <p:nvSpPr>
            <p:cNvPr id="21" name="TextBox 20"/>
            <p:cNvSpPr txBox="1"/>
            <p:nvPr/>
          </p:nvSpPr>
          <p:spPr>
            <a:xfrm>
              <a:off x="943734" y="13303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 descr="Изображение выглядит как мебель, скамей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65" y="2038252"/>
              <a:ext cx="3332303" cy="3332303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5074812" y="1311500"/>
            <a:ext cx="3332302" cy="3965786"/>
            <a:chOff x="5074812" y="1311500"/>
            <a:chExt cx="3332302" cy="3965786"/>
          </a:xfrm>
        </p:grpSpPr>
        <p:sp>
          <p:nvSpPr>
            <p:cNvPr id="32" name="TextBox 31"/>
            <p:cNvSpPr txBox="1"/>
            <p:nvPr/>
          </p:nvSpPr>
          <p:spPr>
            <a:xfrm>
              <a:off x="5510810" y="131150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 descr="Изображение выглядит как рисунок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7852" l="9961" r="89844">
                          <a14:foregroundMark x1="35254" y1="36328" x2="40430" y2="54102"/>
                          <a14:foregroundMark x1="57617" y1="34180" x2="64648" y2="56250"/>
                          <a14:foregroundMark x1="63379" y1="36328" x2="59766" y2="53711"/>
                          <a14:foregroundMark x1="66602" y1="39648" x2="64355" y2="53223"/>
                          <a14:foregroundMark x1="42188" y1="38281" x2="40625" y2="53711"/>
                          <a14:foregroundMark x1="42285" y1="57422" x2="43750" y2="65527"/>
                          <a14:foregroundMark x1="51660" y1="60059" x2="52344" y2="68750"/>
                          <a14:foregroundMark x1="52051" y1="59180" x2="46777" y2="66113"/>
                          <a14:foregroundMark x1="44824" y1="85547" x2="38379" y2="94629"/>
                          <a14:foregroundMark x1="55273" y1="86719" x2="53418" y2="93945"/>
                          <a14:foregroundMark x1="55371" y1="85547" x2="63379" y2="93750"/>
                          <a14:foregroundMark x1="59766" y1="83008" x2="63965" y2="95215"/>
                          <a14:foregroundMark x1="63281" y1="91992" x2="54395" y2="95410"/>
                          <a14:foregroundMark x1="54395" y1="95410" x2="46484" y2="94531"/>
                          <a14:foregroundMark x1="37500" y1="90918" x2="30502" y2="96439"/>
                          <a14:backgroundMark x1="28027" y1="97461" x2="32617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1944984"/>
              <a:ext cx="3332302" cy="3332302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486454" y="1350673"/>
            <a:ext cx="3272161" cy="3682568"/>
            <a:chOff x="486454" y="1350673"/>
            <a:chExt cx="3272161" cy="3682568"/>
          </a:xfrm>
        </p:grpSpPr>
        <p:sp>
          <p:nvSpPr>
            <p:cNvPr id="31" name="TextBox 30"/>
            <p:cNvSpPr txBox="1"/>
            <p:nvPr/>
          </p:nvSpPr>
          <p:spPr>
            <a:xfrm>
              <a:off x="922912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 descr="Изображение выглядит как рисунок, мультфильм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54" y="1761080"/>
              <a:ext cx="3272161" cy="3272161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5187565" y="1310066"/>
            <a:ext cx="3015467" cy="3970410"/>
            <a:chOff x="5187565" y="1310066"/>
            <a:chExt cx="3015467" cy="3970410"/>
          </a:xfrm>
        </p:grpSpPr>
        <p:sp>
          <p:nvSpPr>
            <p:cNvPr id="41" name="TextBox 40"/>
            <p:cNvSpPr txBox="1"/>
            <p:nvPr/>
          </p:nvSpPr>
          <p:spPr>
            <a:xfrm>
              <a:off x="5573104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 descr="Изображение выглядит как зарисовка, Человеческое лицо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565" y="2265009"/>
              <a:ext cx="3015467" cy="301546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809473" y="1320213"/>
            <a:ext cx="2757197" cy="3701993"/>
            <a:chOff x="809473" y="1320213"/>
            <a:chExt cx="2757197" cy="3701993"/>
          </a:xfrm>
        </p:grpSpPr>
        <p:sp>
          <p:nvSpPr>
            <p:cNvPr id="40" name="TextBox 39"/>
            <p:cNvSpPr txBox="1"/>
            <p:nvPr/>
          </p:nvSpPr>
          <p:spPr>
            <a:xfrm>
              <a:off x="925302" y="132021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Рисунок 45" descr="Изображение выглядит как растение, на открытом воздухе, дорога, дерево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73" y="2265009"/>
              <a:ext cx="2757197" cy="2757197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262286" y="1360826"/>
            <a:ext cx="3720022" cy="4330258"/>
            <a:chOff x="262286" y="1360826"/>
            <a:chExt cx="3720022" cy="4330258"/>
          </a:xfrm>
        </p:grpSpPr>
        <p:sp>
          <p:nvSpPr>
            <p:cNvPr id="49" name="TextBox 48"/>
            <p:cNvSpPr txBox="1"/>
            <p:nvPr/>
          </p:nvSpPr>
          <p:spPr>
            <a:xfrm>
              <a:off x="941344" y="136082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 descr="Изображение выглядит как Графика, зарисовка, графическая вста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86" y="1971062"/>
              <a:ext cx="3720022" cy="3720022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5038095" y="1310066"/>
            <a:ext cx="3281983" cy="3942060"/>
            <a:chOff x="5038095" y="1310066"/>
            <a:chExt cx="3281983" cy="3942060"/>
          </a:xfrm>
        </p:grpSpPr>
        <p:sp>
          <p:nvSpPr>
            <p:cNvPr id="51" name="TextBox 50"/>
            <p:cNvSpPr txBox="1"/>
            <p:nvPr/>
          </p:nvSpPr>
          <p:spPr>
            <a:xfrm>
              <a:off x="5536145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Рисунок 56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5" y="1970143"/>
              <a:ext cx="3281983" cy="328198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554890" y="1342143"/>
            <a:ext cx="3103092" cy="3449411"/>
            <a:chOff x="554890" y="1342143"/>
            <a:chExt cx="3103092" cy="3449411"/>
          </a:xfrm>
        </p:grpSpPr>
        <p:sp>
          <p:nvSpPr>
            <p:cNvPr id="60" name="TextBox 59"/>
            <p:cNvSpPr txBox="1"/>
            <p:nvPr/>
          </p:nvSpPr>
          <p:spPr>
            <a:xfrm>
              <a:off x="889033" y="134214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90" y="2154909"/>
              <a:ext cx="1829477" cy="200430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505" y="2787246"/>
              <a:ext cx="1829477" cy="2004308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5098913" y="1318925"/>
            <a:ext cx="3316646" cy="4118619"/>
            <a:chOff x="5098913" y="1318925"/>
            <a:chExt cx="3316646" cy="4118619"/>
          </a:xfrm>
        </p:grpSpPr>
        <p:sp>
          <p:nvSpPr>
            <p:cNvPr id="61" name="TextBox 60"/>
            <p:cNvSpPr txBox="1"/>
            <p:nvPr/>
          </p:nvSpPr>
          <p:spPr>
            <a:xfrm>
              <a:off x="5525003" y="131892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913" y="1897404"/>
              <a:ext cx="2446439" cy="2446439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120" y="2991105"/>
              <a:ext cx="2446439" cy="2446439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-39844" y="1331874"/>
            <a:ext cx="3552374" cy="4156125"/>
            <a:chOff x="-39844" y="1331874"/>
            <a:chExt cx="3552374" cy="4156125"/>
          </a:xfrm>
        </p:grpSpPr>
        <p:sp>
          <p:nvSpPr>
            <p:cNvPr id="72" name="TextBox 71"/>
            <p:cNvSpPr txBox="1"/>
            <p:nvPr/>
          </p:nvSpPr>
          <p:spPr>
            <a:xfrm>
              <a:off x="885953" y="133187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9844" y="1935625"/>
              <a:ext cx="3552374" cy="3552374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4934631" y="1317491"/>
            <a:ext cx="3215084" cy="3826933"/>
            <a:chOff x="4934631" y="1317491"/>
            <a:chExt cx="3215084" cy="3826933"/>
          </a:xfrm>
        </p:grpSpPr>
        <p:sp>
          <p:nvSpPr>
            <p:cNvPr id="73" name="TextBox 72"/>
            <p:cNvSpPr txBox="1"/>
            <p:nvPr/>
          </p:nvSpPr>
          <p:spPr>
            <a:xfrm>
              <a:off x="5525002" y="131749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ЁПОТ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мультфильм, иллюстрация, мальчи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31" y="1929340"/>
              <a:ext cx="3215084" cy="3215084"/>
            </a:xfrm>
            <a:prstGeom prst="rect">
              <a:avLst/>
            </a:prstGeom>
          </p:spPr>
        </p:pic>
      </p:grpSp>
      <p:grpSp>
        <p:nvGrpSpPr>
          <p:cNvPr id="90" name="Группа 89"/>
          <p:cNvGrpSpPr/>
          <p:nvPr/>
        </p:nvGrpSpPr>
        <p:grpSpPr>
          <a:xfrm>
            <a:off x="658867" y="1350673"/>
            <a:ext cx="2853663" cy="3778918"/>
            <a:chOff x="658867" y="1350673"/>
            <a:chExt cx="2853663" cy="3778918"/>
          </a:xfrm>
        </p:grpSpPr>
        <p:sp>
          <p:nvSpPr>
            <p:cNvPr id="81" name="TextBox 80"/>
            <p:cNvSpPr txBox="1"/>
            <p:nvPr/>
          </p:nvSpPr>
          <p:spPr>
            <a:xfrm>
              <a:off x="845171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иллюстрация, Анимация, статуэтка, кукла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67" y="2275928"/>
              <a:ext cx="2853663" cy="2853663"/>
            </a:xfrm>
            <a:prstGeom prst="rect">
              <a:avLst/>
            </a:prstGeom>
          </p:spPr>
        </p:pic>
      </p:grpSp>
      <p:grpSp>
        <p:nvGrpSpPr>
          <p:cNvPr id="89" name="Группа 88"/>
          <p:cNvGrpSpPr/>
          <p:nvPr/>
        </p:nvGrpSpPr>
        <p:grpSpPr>
          <a:xfrm>
            <a:off x="4864875" y="1305206"/>
            <a:ext cx="3808929" cy="3919239"/>
            <a:chOff x="4864875" y="1305206"/>
            <a:chExt cx="3808929" cy="3919239"/>
          </a:xfrm>
        </p:grpSpPr>
        <p:sp>
          <p:nvSpPr>
            <p:cNvPr id="82" name="TextBox 81"/>
            <p:cNvSpPr txBox="1"/>
            <p:nvPr/>
          </p:nvSpPr>
          <p:spPr>
            <a:xfrm>
              <a:off x="5510153" y="130520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Рисунок 87" descr="Изображение выглядит как мультфильм, зарисовка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875" y="1415516"/>
              <a:ext cx="3808929" cy="3808929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67716" y="1333985"/>
            <a:ext cx="3212501" cy="4083840"/>
            <a:chOff x="567716" y="1333985"/>
            <a:chExt cx="3212501" cy="4083840"/>
          </a:xfrm>
        </p:grpSpPr>
        <p:sp>
          <p:nvSpPr>
            <p:cNvPr id="92" name="TextBox 91"/>
            <p:cNvSpPr txBox="1"/>
            <p:nvPr/>
          </p:nvSpPr>
          <p:spPr>
            <a:xfrm>
              <a:off x="917527" y="13339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6" y="2205324"/>
              <a:ext cx="3212501" cy="3212501"/>
            </a:xfrm>
            <a:prstGeom prst="rect">
              <a:avLst/>
            </a:prstGeom>
          </p:spPr>
        </p:pic>
      </p:grpSp>
      <p:grpSp>
        <p:nvGrpSpPr>
          <p:cNvPr id="100" name="Группа 99"/>
          <p:cNvGrpSpPr/>
          <p:nvPr/>
        </p:nvGrpSpPr>
        <p:grpSpPr>
          <a:xfrm>
            <a:off x="5021205" y="1328918"/>
            <a:ext cx="3015467" cy="3808517"/>
            <a:chOff x="5021205" y="1328918"/>
            <a:chExt cx="3015467" cy="3808517"/>
          </a:xfrm>
        </p:grpSpPr>
        <p:sp>
          <p:nvSpPr>
            <p:cNvPr id="2" name="TextBox 1"/>
            <p:cNvSpPr txBox="1"/>
            <p:nvPr/>
          </p:nvSpPr>
          <p:spPr>
            <a:xfrm>
              <a:off x="5450959" y="132891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 descr="Изображение выглядит как инструмент, ручной инструмент&#10;&#10;Автоматически созданное описание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205" y="2121968"/>
              <a:ext cx="3015467" cy="3015467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74100" y="2329180"/>
            <a:ext cx="3409950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</Words>
  <Application>WPS Presentation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yanag</cp:lastModifiedBy>
  <cp:revision>81</cp:revision>
  <dcterms:created xsi:type="dcterms:W3CDTF">2021-01-20T09:01:00Z</dcterms:created>
  <dcterms:modified xsi:type="dcterms:W3CDTF">2024-07-08T07:51:32Z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CD31434B960B42DBBA1709D8B5B31C9F_12</vt:lpwstr>
  </property>
  <property fmtid="{D5CDD505-2E9C-101B-9397-08002B2CF9AE}" pid="3" name="KSOProductBuildVer">
    <vt:lpwstr>1033-12.2.0.17119</vt:lpwstr>
  </property>
</Properties>
</file>