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0670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E2C9E2-2C25-447E-93AE-E40A573B5131}"/>
</file>

<file path=customXml/itemProps2.xml><?xml version="1.0" encoding="utf-8"?>
<ds:datastoreItem xmlns:ds="http://schemas.openxmlformats.org/officeDocument/2006/customXml" ds:itemID="{FA0D4C8D-8A77-4878-B584-353FDBFF0A7F}"/>
</file>

<file path=customXml/itemProps3.xml><?xml version="1.0" encoding="utf-8"?>
<ds:datastoreItem xmlns:ds="http://schemas.openxmlformats.org/officeDocument/2006/customXml" ds:itemID="{EEA20B63-7C19-4B4D-9A8D-BAD81F097A27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