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3" y="1"/>
            <a:ext cx="12285713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051" y="2369807"/>
            <a:ext cx="269557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Администратор</cp:lastModifiedBy>
  <cp:revision>23</cp:revision>
  <dcterms:created xsi:type="dcterms:W3CDTF">2024-04-15T16:59:00Z</dcterms:created>
  <dcterms:modified xsi:type="dcterms:W3CDTF">2024-10-28T12:52:53Z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