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Банани сині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689050" y="726931"/>
            <a:ext cx="3326369" cy="2202307"/>
            <a:chOff x="555456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554564" y="681748"/>
              <a:ext cx="33263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Олівець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важкий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Лимон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Лисиця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руда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Птахи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літають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Сік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твердий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418" y="726644"/>
            <a:ext cx="4110076" cy="2130670"/>
            <a:chOff x="16161583" y="3863281"/>
            <a:chExt cx="4110076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583" y="3863281"/>
              <a:ext cx="4110076" cy="2069321"/>
              <a:chOff x="5358453" y="607536"/>
              <a:chExt cx="4110076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847085" y="607536"/>
                <a:ext cx="36214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Олівець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скляний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Вовк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390775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0A13CC-B69B-4F6E-8F07-1D37B7009426}"/>
</file>

<file path=customXml/itemProps2.xml><?xml version="1.0" encoding="utf-8"?>
<ds:datastoreItem xmlns:ds="http://schemas.openxmlformats.org/officeDocument/2006/customXml" ds:itemID="{33C7D086-48A7-45E7-BC19-09BBB674C689}"/>
</file>

<file path=customXml/itemProps3.xml><?xml version="1.0" encoding="utf-8"?>
<ds:datastoreItem xmlns:ds="http://schemas.openxmlformats.org/officeDocument/2006/customXml" ds:itemID="{487D58D4-47BA-4BED-B959-8C0EE3DE90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2024-05-03T21:37:00Z</dcterms:created>
  <dcterms:modified xsi:type="dcterms:W3CDTF">2025-02-19T14:38:36Z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