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C8F2493-8CE1-D375-0332-E94CACE83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AD3B046-3D42-8D4E-8C62-76517DE0CE93}"/>
              </a:ext>
            </a:extLst>
          </p:cNvPr>
          <p:cNvSpPr/>
          <p:nvPr/>
        </p:nvSpPr>
        <p:spPr>
          <a:xfrm>
            <a:off x="304451" y="587249"/>
            <a:ext cx="8191849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EAE6FE8-2FBF-A409-57A1-E471A2F39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" y="3180290"/>
            <a:ext cx="2910263" cy="300120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72D82F6-7CCF-44D8-4D70-09737BBAB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1" y="641358"/>
            <a:ext cx="1560450" cy="15879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4CD05ED-2D45-69CA-16EA-EC8565494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4" y="2291542"/>
            <a:ext cx="1645337" cy="164533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FFEC0B5-2A73-4B64-CD1B-BCFA7BE663DF}"/>
              </a:ext>
            </a:extLst>
          </p:cNvPr>
          <p:cNvGrpSpPr/>
          <p:nvPr/>
        </p:nvGrpSpPr>
        <p:grpSpPr>
          <a:xfrm>
            <a:off x="487180" y="1214488"/>
            <a:ext cx="4763099" cy="572975"/>
            <a:chOff x="496637" y="1164536"/>
            <a:chExt cx="4763099" cy="57297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FAEF180-5CC3-F5C7-B20F-68733EB3A4F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CCFC2-2D50-2FAE-18BD-06C0D7CF3D0D}"/>
                </a:ext>
              </a:extLst>
            </p:cNvPr>
            <p:cNvSpPr txBox="1"/>
            <p:nvPr/>
          </p:nvSpPr>
          <p:spPr>
            <a:xfrm>
              <a:off x="496637" y="1214355"/>
              <a:ext cx="4763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Молодий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благородний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сміливий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Рисунок 55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79BA486D-9124-13B0-5354-4D988FA84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48" y="4149207"/>
            <a:ext cx="1993510" cy="21303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8C3C5919-9584-31FA-8ED6-25B7620BF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347149"/>
            <a:ext cx="1220175" cy="122017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AFCC969-23EE-AD71-BF1F-71B376D02B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93">
            <a:off x="3898679" y="2710586"/>
            <a:ext cx="1563315" cy="156331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CAFA4909-295E-8EB9-0560-F9B3B7BF93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27">
            <a:off x="3257203" y="3236463"/>
            <a:ext cx="1497707" cy="149770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529E2653-F5C2-C37F-0D89-247B5CE594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079">
            <a:off x="3768496" y="3504697"/>
            <a:ext cx="1546041" cy="154604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6B57806-5BEE-3B0E-41FC-BD1E19A9CE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685">
            <a:off x="2229747" y="2403325"/>
            <a:ext cx="1867528" cy="1867528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26E5F90D-E24A-1E59-553D-C1E53E5FBC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133">
            <a:off x="2687683" y="3175256"/>
            <a:ext cx="1500874" cy="152324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4BC838F5-AC45-C99B-4312-A65EC8F353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/>
        </p:blipFill>
        <p:spPr>
          <a:xfrm>
            <a:off x="2960835" y="4367664"/>
            <a:ext cx="1993510" cy="1920398"/>
          </a:xfrm>
          <a:prstGeom prst="ellipse">
            <a:avLst/>
          </a:prstGeom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5D84D14-9D0F-5C8E-B9AC-363A9404F647}"/>
              </a:ext>
            </a:extLst>
          </p:cNvPr>
          <p:cNvGrpSpPr/>
          <p:nvPr/>
        </p:nvGrpSpPr>
        <p:grpSpPr>
          <a:xfrm>
            <a:off x="523900" y="1205662"/>
            <a:ext cx="4689660" cy="572975"/>
            <a:chOff x="533357" y="1164536"/>
            <a:chExt cx="4689660" cy="572975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E7EDFBCF-314D-089F-6FC6-2FD32895D74F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BDBFF1-EC22-83EC-DD4C-B687F68B2ADB}"/>
                </a:ext>
              </a:extLst>
            </p:cNvPr>
            <p:cNvSpPr txBox="1"/>
            <p:nvPr/>
          </p:nvSpPr>
          <p:spPr>
            <a:xfrm>
              <a:off x="603686" y="1247052"/>
              <a:ext cx="4549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Розкішний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величний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старовинний</a:t>
              </a:r>
              <a:endParaRPr lang="ru-UA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DB1ABE-A148-1E0F-5E72-C9D1EA32F919}"/>
              </a:ext>
            </a:extLst>
          </p:cNvPr>
          <p:cNvGrpSpPr/>
          <p:nvPr/>
        </p:nvGrpSpPr>
        <p:grpSpPr>
          <a:xfrm>
            <a:off x="539636" y="1203617"/>
            <a:ext cx="4689660" cy="572975"/>
            <a:chOff x="533357" y="1164536"/>
            <a:chExt cx="4689660" cy="572975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641D754F-6975-8D13-C252-4CDB6449BACE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98010C-9E78-F7DE-DFAB-F7865BD74B69}"/>
                </a:ext>
              </a:extLst>
            </p:cNvPr>
            <p:cNvSpPr txBox="1"/>
            <p:nvPr/>
          </p:nvSpPr>
          <p:spPr>
            <a:xfrm>
              <a:off x="778527" y="1221471"/>
              <a:ext cx="4084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Жвавий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голодний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пернатий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A7DC0F5-A885-0B9D-FE7B-AFA2C427061F}"/>
              </a:ext>
            </a:extLst>
          </p:cNvPr>
          <p:cNvGrpSpPr/>
          <p:nvPr/>
        </p:nvGrpSpPr>
        <p:grpSpPr>
          <a:xfrm>
            <a:off x="539636" y="1177309"/>
            <a:ext cx="4689660" cy="572975"/>
            <a:chOff x="533357" y="1164536"/>
            <a:chExt cx="4689660" cy="572975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7DD27CF6-4D94-F855-6691-2AE89A8FED24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44AD1E-DD11-6DE9-DE9E-5AF584C8C6B4}"/>
                </a:ext>
              </a:extLst>
            </p:cNvPr>
            <p:cNvSpPr txBox="1"/>
            <p:nvPr/>
          </p:nvSpPr>
          <p:spPr>
            <a:xfrm>
              <a:off x="575164" y="1216274"/>
              <a:ext cx="4508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Медичний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стерильний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07B6385-E650-30BB-0EE9-996842BB7929}"/>
              </a:ext>
            </a:extLst>
          </p:cNvPr>
          <p:cNvGrpSpPr/>
          <p:nvPr/>
        </p:nvGrpSpPr>
        <p:grpSpPr>
          <a:xfrm>
            <a:off x="500280" y="1185350"/>
            <a:ext cx="4997394" cy="572975"/>
            <a:chOff x="491606" y="1164536"/>
            <a:chExt cx="4997394" cy="57297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0B45F306-7AA1-95C6-1DA4-4A1D28150BF1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3B85BA-7740-1EE4-F7DB-AF34EC9304A8}"/>
                </a:ext>
              </a:extLst>
            </p:cNvPr>
            <p:cNvSpPr txBox="1"/>
            <p:nvPr/>
          </p:nvSpPr>
          <p:spPr>
            <a:xfrm>
              <a:off x="491606" y="1227885"/>
              <a:ext cx="499739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Швидкий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боягузливий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довговухий</a:t>
              </a:r>
              <a:endParaRPr lang="ru-UA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5EE6156-AD9B-0252-566E-10F2173DA7D7}"/>
              </a:ext>
            </a:extLst>
          </p:cNvPr>
          <p:cNvGrpSpPr/>
          <p:nvPr/>
        </p:nvGrpSpPr>
        <p:grpSpPr>
          <a:xfrm>
            <a:off x="538758" y="1181632"/>
            <a:ext cx="4689660" cy="572975"/>
            <a:chOff x="533357" y="1164536"/>
            <a:chExt cx="4689660" cy="572975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12404379-5303-F9AF-C08F-4331E3A926A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F09642-A038-7F1A-FE47-D5D4A42E3C63}"/>
                </a:ext>
              </a:extLst>
            </p:cNvPr>
            <p:cNvSpPr txBox="1"/>
            <p:nvPr/>
          </p:nvSpPr>
          <p:spPr>
            <a:xfrm>
              <a:off x="821576" y="1223137"/>
              <a:ext cx="414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стручковий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пекучий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FB08280E-7FB5-0330-1495-ED5CE70AF0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67" y="2538842"/>
            <a:ext cx="1340575" cy="13405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1154949-07C8-5F6D-D2BE-006E075207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80" y="785839"/>
            <a:ext cx="1554414" cy="15544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F8156C5-4328-0265-1A81-2BCCC916C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7" y="4250683"/>
            <a:ext cx="1585374" cy="15853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9A48F466-7746-617C-78A8-0BA1A4DD05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2" y="4454108"/>
            <a:ext cx="1474760" cy="147476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21A185B8-B566-086F-EA6A-364C54404214}"/>
              </a:ext>
            </a:extLst>
          </p:cNvPr>
          <p:cNvGrpSpPr/>
          <p:nvPr/>
        </p:nvGrpSpPr>
        <p:grpSpPr>
          <a:xfrm>
            <a:off x="4301520" y="1254548"/>
            <a:ext cx="5342785" cy="5438192"/>
            <a:chOff x="11546435" y="-493270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435" y="-493270"/>
              <a:ext cx="5342785" cy="5438192"/>
            </a:xfrm>
            <a:prstGeom prst="rect">
              <a:avLst/>
            </a:prstGeom>
          </p:spPr>
        </p:pic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B78338EB-E902-ADEA-B8A0-1A23C4357628}"/>
                </a:ext>
              </a:extLst>
            </p:cNvPr>
            <p:cNvGrpSpPr/>
            <p:nvPr/>
          </p:nvGrpSpPr>
          <p:grpSpPr>
            <a:xfrm>
              <a:off x="13403235" y="675813"/>
              <a:ext cx="1486940" cy="1812950"/>
              <a:chOff x="6664864" y="2917087"/>
              <a:chExt cx="3232247" cy="3940913"/>
            </a:xfrm>
          </p:grpSpPr>
          <p:pic>
            <p:nvPicPr>
              <p:cNvPr id="74" name="Рисунок 73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115C3A6-AE44-E253-F881-42BF88D32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1865" y="4719145"/>
                <a:ext cx="1993510" cy="2130370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8F4DC31-7EF4-0E03-C738-839B2F3D9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10" y="2917087"/>
                <a:ext cx="1220175" cy="1220175"/>
              </a:xfrm>
              <a:prstGeom prst="rect">
                <a:avLst/>
              </a:prstGeom>
            </p:spPr>
          </p:pic>
          <p:pic>
            <p:nvPicPr>
              <p:cNvPr id="76" name="Рисунок 75" descr="Изображение выглядит как цветок, рисунок, зарисовка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F959F8-FBC4-B079-B41D-DB08328E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0093">
                <a:off x="8333796" y="3280524"/>
                <a:ext cx="1563315" cy="1563315"/>
              </a:xfrm>
              <a:prstGeom prst="rect">
                <a:avLst/>
              </a:prstGeom>
            </p:spPr>
          </p:pic>
          <p:pic>
            <p:nvPicPr>
              <p:cNvPr id="77" name="Рисунок 7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8D46CB2-AF26-E42A-2747-6F2B79859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2727">
                <a:off x="7692320" y="3806401"/>
                <a:ext cx="1497707" cy="1497707"/>
              </a:xfrm>
              <a:prstGeom prst="rect">
                <a:avLst/>
              </a:prstGeom>
            </p:spPr>
          </p:pic>
          <p:pic>
            <p:nvPicPr>
              <p:cNvPr id="78" name="Рисунок 77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F458C9B-6CD2-F7CC-0901-B1BDD452F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2079">
                <a:off x="8203613" y="4074635"/>
                <a:ext cx="1546041" cy="1546041"/>
              </a:xfrm>
              <a:prstGeom prst="rect">
                <a:avLst/>
              </a:prstGeom>
            </p:spPr>
          </p:pic>
          <p:pic>
            <p:nvPicPr>
              <p:cNvPr id="79" name="Рисунок 78" descr="Изображение выглядит как тюльпан, цветок, рисун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EFC971-D114-59CF-3E6B-2D3AED793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62685">
                <a:off x="6664864" y="2973263"/>
                <a:ext cx="1867528" cy="1867528"/>
              </a:xfrm>
              <a:prstGeom prst="rect">
                <a:avLst/>
              </a:prstGeom>
            </p:spPr>
          </p:pic>
          <p:pic>
            <p:nvPicPr>
              <p:cNvPr id="80" name="Рисунок 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E8FE-10D8-655F-CA6E-743453DA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6133">
                <a:off x="7122800" y="3745194"/>
                <a:ext cx="1500874" cy="1523245"/>
              </a:xfrm>
              <a:prstGeom prst="rect">
                <a:avLst/>
              </a:prstGeom>
            </p:spPr>
          </p:pic>
          <p:pic>
            <p:nvPicPr>
              <p:cNvPr id="81" name="Рисунок 80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9FDB0-DB17-5F5C-1FB8-FB15248BEA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6"/>
              <a:stretch/>
            </p:blipFill>
            <p:spPr>
              <a:xfrm>
                <a:off x="7395952" y="4937602"/>
                <a:ext cx="1993510" cy="1920398"/>
              </a:xfrm>
              <a:prstGeom prst="ellipse">
                <a:avLst/>
              </a:prstGeom>
            </p:spPr>
          </p:pic>
        </p:grpSp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7951" y="3288723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184B8A-EFFF-4034-BA94-69ECA8A839FC}"/>
</file>

<file path=customXml/itemProps2.xml><?xml version="1.0" encoding="utf-8"?>
<ds:datastoreItem xmlns:ds="http://schemas.openxmlformats.org/officeDocument/2006/customXml" ds:itemID="{B25581AE-B21B-4FAC-83F1-0EE3359563D0}"/>
</file>

<file path=customXml/itemProps3.xml><?xml version="1.0" encoding="utf-8"?>
<ds:datastoreItem xmlns:ds="http://schemas.openxmlformats.org/officeDocument/2006/customXml" ds:itemID="{B256A388-A2F2-4AA4-BC11-DEBC6B9834D8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2024-12-16T12:44:48Z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