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50" d="100"/>
          <a:sy n="50" d="100"/>
        </p:scale>
        <p:origin x="2238" y="11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10.12.2024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microsoft.com/office/2007/relationships/hdphoto" Target="../media/hdphoto1.wdp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719251" y="3685928"/>
            <a:ext cx="2328749" cy="2228953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1A307842-339A-AF3E-36E0-B502DBF5EBF1}"/>
              </a:ext>
            </a:extLst>
          </p:cNvPr>
          <p:cNvSpPr/>
          <p:nvPr/>
        </p:nvSpPr>
        <p:spPr>
          <a:xfrm>
            <a:off x="9056079" y="3685928"/>
            <a:ext cx="2328749" cy="2228953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BC3A5A1F-2CE3-B5D8-53B5-9165B6949EEE}"/>
              </a:ext>
            </a:extLst>
          </p:cNvPr>
          <p:cNvSpPr/>
          <p:nvPr/>
        </p:nvSpPr>
        <p:spPr>
          <a:xfrm>
            <a:off x="4931625" y="463525"/>
            <a:ext cx="2328749" cy="2228953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653C6B-525A-DF8C-507F-4AC59EB476D9}"/>
              </a:ext>
            </a:extLst>
          </p:cNvPr>
          <p:cNvSpPr txBox="1"/>
          <p:nvPr/>
        </p:nvSpPr>
        <p:spPr>
          <a:xfrm>
            <a:off x="1587710" y="3609728"/>
            <a:ext cx="5918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</a:t>
            </a:r>
            <a:endParaRPr lang="ru-UA" sz="6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8C70E0-FCB5-7347-7FFF-8FC0A13BC92E}"/>
              </a:ext>
            </a:extLst>
          </p:cNvPr>
          <p:cNvSpPr txBox="1"/>
          <p:nvPr/>
        </p:nvSpPr>
        <p:spPr>
          <a:xfrm>
            <a:off x="9874845" y="3630326"/>
            <a:ext cx="6912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</a:t>
            </a:r>
            <a:endParaRPr lang="ru-UA" sz="6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 descr="Изображение выглядит как часы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7CA80D76-A511-3BE5-9B13-EC1973147EF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38" y="4557432"/>
            <a:ext cx="1309396" cy="1309396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EF193F7F-4993-C455-A8BF-308953B1568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758" y="4624677"/>
            <a:ext cx="1151529" cy="1151529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спорт, крикет, спортивная игра,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9B2A478B-E454-D9B6-7C08-44BA5880C69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405" y="4147416"/>
            <a:ext cx="1940265" cy="1940265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пицца, Быстрое питание, еда, блюдо&#10;&#10;Автоматически созданное описание">
            <a:extLst>
              <a:ext uri="{FF2B5EF4-FFF2-40B4-BE49-F238E27FC236}">
                <a16:creationId xmlns:a16="http://schemas.microsoft.com/office/drawing/2014/main" id="{E706C930-B6D9-02E7-F8C7-EBD3B15493C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411" y="625278"/>
            <a:ext cx="2551178" cy="191338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8" name="Рисунок 47" descr="Изображение выглядит как круг, снимок экрана, Красочность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BA08C804-12E8-7FC6-DAD7-6110DDADFF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136" y="463525"/>
            <a:ext cx="2079724" cy="207972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5" name="Рисунок 44" descr="Изображение выглядит как обувь, сердце&#10;&#10;Автоматически созданное описание">
            <a:extLst>
              <a:ext uri="{FF2B5EF4-FFF2-40B4-BE49-F238E27FC236}">
                <a16:creationId xmlns:a16="http://schemas.microsoft.com/office/drawing/2014/main" id="{7C8AC616-BBA8-C450-ACF7-D76CDB5CE1F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063" y="290989"/>
            <a:ext cx="2492526" cy="249252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6" name="Рисунок 25" descr="Изображение выглядит как мультфильм, зарисовка, Супергерой, Вымышленный персонаж&#10;&#10;Автоматически созданное описание">
            <a:extLst>
              <a:ext uri="{FF2B5EF4-FFF2-40B4-BE49-F238E27FC236}">
                <a16:creationId xmlns:a16="http://schemas.microsoft.com/office/drawing/2014/main" id="{4BD42F04-98E3-3292-C578-DE3FC27CFF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63" y="-936713"/>
            <a:ext cx="3727526" cy="372752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3" name="Рисунок 42" descr="Изображение выглядит как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4C516DC7-FE8E-61B1-D227-6B6F26C841A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952" y="177331"/>
            <a:ext cx="2268876" cy="226887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55" name="Рисунок 54" descr="Изображение выглядит как мультфильм, иллюстрация, графическая вставка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F6EB921A-9087-0766-7895-D2D5C02A6DA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481" y="469454"/>
            <a:ext cx="2125347" cy="223798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1" name="Рисунок 40" descr="Изображение выглядит как рождественская елка, рождество, Ель голубая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84259D91-059C-13F7-B9EA-DD6E3CD6B10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567" y="471770"/>
            <a:ext cx="2434566" cy="243456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8" name="Рисунок 27" descr="Изображение выглядит как платье, одежда, Наброски работ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58D989B3-D14F-E059-9F4E-16017069EB74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025" y="539019"/>
            <a:ext cx="2079724" cy="207972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1" name="Рисунок 30" descr="Изображение выглядит как крышка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F690BFCE-BD62-A92A-A148-61D89F2D4EBA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199" y="310269"/>
            <a:ext cx="2452392" cy="2452392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5" name="Рисунок 34" descr="Изображение выглядит как конфета, еда, пасхальный, миска&#10;&#10;Автоматически созданное описание">
            <a:extLst>
              <a:ext uri="{FF2B5EF4-FFF2-40B4-BE49-F238E27FC236}">
                <a16:creationId xmlns:a16="http://schemas.microsoft.com/office/drawing/2014/main" id="{FD92215C-180D-9FB5-3A01-FDE7572C8FC4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543" y="175466"/>
            <a:ext cx="2554468" cy="255446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7" name="Рисунок 36" descr="Изображение выглядит как электроника, компакт-диск, Устройство хранения данных, круг&#10;&#10;Автоматически созданное описание">
            <a:extLst>
              <a:ext uri="{FF2B5EF4-FFF2-40B4-BE49-F238E27FC236}">
                <a16:creationId xmlns:a16="http://schemas.microsoft.com/office/drawing/2014/main" id="{AF3E66E7-52EF-C6AD-40D5-887461FD1CB0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8" y="441033"/>
            <a:ext cx="2192430" cy="2192430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9" name="Рисунок 38" descr="Изображение выглядит как инструмент, щетка&#10;&#10;Автоматически созданное описание">
            <a:extLst>
              <a:ext uri="{FF2B5EF4-FFF2-40B4-BE49-F238E27FC236}">
                <a16:creationId xmlns:a16="http://schemas.microsoft.com/office/drawing/2014/main" id="{05CF4E63-2C19-810D-FEEF-0164E997CE57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953" y="492232"/>
            <a:ext cx="2192431" cy="219243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12" name="Рисунок 11" descr="Изображение выглядит как безалкогольный напиток, бутылк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B3DFAD2C-FB6C-06F1-6DBF-A156F4B397F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176" y="436382"/>
            <a:ext cx="2125347" cy="2125347"/>
          </a:xfrm>
          <a:prstGeom prst="rect">
            <a:avLst/>
          </a:prstGeom>
        </p:spPr>
      </p:pic>
      <p:pic>
        <p:nvPicPr>
          <p:cNvPr id="7" name="Рисунок 6" descr="Изображение выглядит как кактус, растение, Гвоздичноцветные, Шипы&#10;&#10;Автоматически созданное описание">
            <a:extLst>
              <a:ext uri="{FF2B5EF4-FFF2-40B4-BE49-F238E27FC236}">
                <a16:creationId xmlns:a16="http://schemas.microsoft.com/office/drawing/2014/main" id="{8C61720E-F4A1-FCF0-E2BD-9C415B86E0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421" y="617980"/>
            <a:ext cx="2079724" cy="207972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530" y="-259313"/>
            <a:ext cx="3525719" cy="3588678"/>
          </a:xfrm>
          <a:prstGeom prst="rect">
            <a:avLst/>
          </a:prstGeom>
        </p:spPr>
      </p:pic>
      <p:pic>
        <p:nvPicPr>
          <p:cNvPr id="214" name="Picture 213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562726" y="3560410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.33542 0.1395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71" y="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33568 0.1564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84" y="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0.00024 L -0.33815 0.1650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96" y="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0.35052 0.1481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26" y="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-0.33698 0.1541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49" y="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L 0.34427 0.141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14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6 L -0.34244 0.12152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22" y="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0.33516 0.12269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58" y="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.34049 0.16551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18" y="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0.33581 0.14166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84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-0.34479 0.16227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40" y="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0.34831 0.1553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09" y="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48148E-6 L -0.34244 0.17569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22" y="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-0.33802 0.15602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01" y="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3</Words>
  <Application>Microsoft Office PowerPoint</Application>
  <PresentationFormat>Широкоэкранный</PresentationFormat>
  <Paragraphs>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32</cp:revision>
  <dcterms:created xsi:type="dcterms:W3CDTF">2024-07-21T13:02:50Z</dcterms:created>
  <dcterms:modified xsi:type="dcterms:W3CDTF">2024-12-10T11:53:00Z</dcterms:modified>
</cp:coreProperties>
</file>