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40" y="10077"/>
            <a:ext cx="12177659" cy="6958662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36" y="3107825"/>
            <a:ext cx="1343288" cy="134328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ий дизайн, Графика, текст, графическая вставка&#10;&#10;Автоматически созданное описание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740" y="48000"/>
            <a:ext cx="1032260" cy="9597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3" name="Рисунок 2" descr="Изображение выглядит как цветок, растение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3902" y="4207176"/>
            <a:ext cx="2183194" cy="2183194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фисные принадлежности, пишущий прибор, карандаш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6294" y="4794899"/>
            <a:ext cx="2071093" cy="155332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278" y="1059097"/>
            <a:ext cx="1824266" cy="182426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60" y="4451113"/>
            <a:ext cx="1939257" cy="1939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43098" y="2985685"/>
            <a:ext cx="1670778" cy="167077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705224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Aptos Display</vt:lpstr>
      <vt:lpstr>Segoe Print</vt:lpstr>
      <vt:lpstr>Aptos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9</cp:revision>
  <dcterms:created xsi:type="dcterms:W3CDTF">2024-04-10T06:39:00Z</dcterms:created>
  <dcterms:modified xsi:type="dcterms:W3CDTF">2024-06-19T10:04:28Z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