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eg"/>
  <Override PartName="/ppt/media/media10.mp3" ContentType="audio/mpeg"/>
  <Override PartName="/ppt/media/media2.mp3" ContentType="audio/mpeg"/>
  <Override PartName="/ppt/media/media3.mp3" ContentType="audio/mpeg"/>
  <Override PartName="/ppt/media/media4.mp3" ContentType="audio/mpeg"/>
  <Override PartName="/ppt/media/media5.mp3" ContentType="audio/mpeg"/>
  <Override PartName="/ppt/media/media6.mp3" ContentType="audio/mpeg"/>
  <Override PartName="/ppt/media/media7.mp3" ContentType="audio/mpeg"/>
  <Override PartName="/ppt/media/media8.mp3" ContentType="audio/mpeg"/>
  <Override PartName="/ppt/media/media9.mp3" ContentType="audio/mpe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428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0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206" y="8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audio" Target="NULL" TargetMode="External"/><Relationship Id="rId2" Type="http://schemas.microsoft.com/office/2007/relationships/media" Target="../media/media1.mp3"/><Relationship Id="rId3" Type="http://schemas.microsoft.com/office/2007/relationships/media" Target="../media/media2.mp3"/><Relationship Id="rId4" Type="http://schemas.openxmlformats.org/officeDocument/2006/relationships/audio" Target="../media/media2.mp3"/><Relationship Id="rId5" Type="http://schemas.microsoft.com/office/2007/relationships/media" Target="../media/media3.mp3"/><Relationship Id="rId6" Type="http://schemas.microsoft.com/office/2007/relationships/media" Target="../media/media4.mp3"/><Relationship Id="rId7" Type="http://schemas.microsoft.com/office/2007/relationships/media" Target="../media/media5.mp3"/><Relationship Id="rId8" Type="http://schemas.microsoft.com/office/2007/relationships/media" Target="../media/media6.mp3"/><Relationship Id="rId9" Type="http://schemas.openxmlformats.org/officeDocument/2006/relationships/audio" Target="../media/media6.mp3"/><Relationship Id="rId10" Type="http://schemas.microsoft.com/office/2007/relationships/media" Target="../media/media7.mp3"/><Relationship Id="rId11" Type="http://schemas.openxmlformats.org/officeDocument/2006/relationships/audio" Target="../media/media7.mp3"/><Relationship Id="rId12" Type="http://schemas.microsoft.com/office/2007/relationships/media" Target="../media/media8.mp3"/><Relationship Id="rId13" Type="http://schemas.openxmlformats.org/officeDocument/2006/relationships/audio" Target="../media/media8.mp3"/><Relationship Id="rId14" Type="http://schemas.microsoft.com/office/2007/relationships/media" Target="../media/media9.mp3"/><Relationship Id="rId15" Type="http://schemas.openxmlformats.org/officeDocument/2006/relationships/audio" Target="../media/media9.mp3"/><Relationship Id="rId16" Type="http://schemas.microsoft.com/office/2007/relationships/media" Target="../media/media10.mp3"/><Relationship Id="rId17" Type="http://schemas.openxmlformats.org/officeDocument/2006/relationships/audio" Target="../media/media10.mp3"/><Relationship Id="rId18" Type="http://schemas.openxmlformats.org/officeDocument/2006/relationships/tags" Target="../tags/tag1.xml"/><Relationship Id="rId19" Type="http://schemas.openxmlformats.org/officeDocument/2006/relationships/slideLayout" Target="../slideLayouts/slideLayout7.xml"/><Relationship Id="rId20" Type="http://schemas.openxmlformats.org/officeDocument/2006/relationships/image" Target="../media/image1.png"/><Relationship Id="rId21" Type="http://schemas.openxmlformats.org/officeDocument/2006/relationships/image" Target="../media/image2.png"/><Relationship Id="rId22" Type="http://schemas.openxmlformats.org/officeDocument/2006/relationships/image" Target="../media/image3.png"/><Relationship Id="rId23" Type="http://schemas.openxmlformats.org/officeDocument/2006/relationships/image" Target="../media/image4.png"/><Relationship Id="rId24" Type="http://schemas.openxmlformats.org/officeDocument/2006/relationships/image" Target="../media/image5.png"/><Relationship Id="rId25" Type="http://schemas.openxmlformats.org/officeDocument/2006/relationships/image" Target="../media/image6.png"/><Relationship Id="rId26" Type="http://schemas.openxmlformats.org/officeDocument/2006/relationships/image" Target="../media/image7.png"/><Relationship Id="rId27" Type="http://schemas.openxmlformats.org/officeDocument/2006/relationships/image" Target="../media/image8.png"/><Relationship Id="rId28" Type="http://schemas.openxmlformats.org/officeDocument/2006/relationships/image" Target="../media/image9.png"/><Relationship Id="rId29" Type="http://schemas.openxmlformats.org/officeDocument/2006/relationships/image" Target="../media/image10.png"/><Relationship Id="rId30" Type="http://schemas.openxmlformats.org/officeDocument/2006/relationships/image" Target="../media/image11.png"/><Relationship Id="rId31" Type="http://schemas.openxmlformats.org/officeDocument/2006/relationships/image" Target="../media/image12.png"/><Relationship Id="rId32" Type="http://schemas.openxmlformats.org/officeDocument/2006/relationships/image" Target="../media/image13.png"/><Relationship Id="rId33" Type="http://schemas.openxmlformats.org/officeDocument/2006/relationships/image" Target="../media/image14.png"/><Relationship Id="rId34" Type="http://schemas.openxmlformats.org/officeDocument/2006/relationships/image" Target="../media/image15.png"/><Relationship Id="rId35" Type="http://schemas.openxmlformats.org/officeDocument/2006/relationships/image" Target="../media/image16.png"/><Relationship Id="rId36" Type="http://schemas.openxmlformats.org/officeDocument/2006/relationships/image" Target="../media/image17.png"/><Relationship Id="rId37" Type="http://schemas.openxmlformats.org/officeDocument/2006/relationships/image" Target="../media/image18.png"/><Relationship Id="rId38" Type="http://schemas.openxmlformats.org/officeDocument/2006/relationships/image" Target="../media/image19.png"/><Relationship Id="rId39" Type="http://schemas.openxmlformats.org/officeDocument/2006/relationships/image" Target="../media/image20.png"/><Relationship Id="rId40" Type="http://schemas.openxmlformats.org/officeDocument/2006/relationships/image" Target="../media/image21.png"/><Relationship Id="rId41" Type="http://schemas.openxmlformats.org/officeDocument/2006/relationships/image" Target="../media/image22.png"/><Relationship Id="rId42" Type="http://schemas.openxmlformats.org/officeDocument/2006/relationships/image" Target="../media/image23.png"/><Relationship Id="rId43" Type="http://schemas.openxmlformats.org/officeDocument/2006/relationships/image" Target="../media/image24.png"/><Relationship Id="rId4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6" b="2466"/>
          <a:stretch>
            <a:fillRect/>
          </a:stretch>
        </p:blipFill>
        <p:spPr>
          <a:xfrm>
            <a:off x="3411" y="0"/>
            <a:ext cx="12188589" cy="6858000"/>
          </a:xfrm>
          <a:prstGeom prst="rect">
            <a:avLst/>
          </a:prstGeom>
        </p:spPr>
      </p:pic>
      <p:sp>
        <p:nvSpPr>
          <p:cNvPr id="56" name="Прямокутник: округлені кути 55"/>
          <p:cNvSpPr/>
          <p:nvPr/>
        </p:nvSpPr>
        <p:spPr>
          <a:xfrm>
            <a:off x="180129" y="283926"/>
            <a:ext cx="9569793" cy="1428904"/>
          </a:xfrm>
          <a:custGeom>
            <a:avLst/>
            <a:gdLst>
              <a:gd name="connsiteX0" fmla="*/ 0 w 9569793"/>
              <a:gd name="connsiteY0" fmla="*/ 238155 h 1428904"/>
              <a:gd name="connsiteX1" fmla="*/ 238155 w 9569793"/>
              <a:gd name="connsiteY1" fmla="*/ 0 h 1428904"/>
              <a:gd name="connsiteX2" fmla="*/ 988367 w 9569793"/>
              <a:gd name="connsiteY2" fmla="*/ 0 h 1428904"/>
              <a:gd name="connsiteX3" fmla="*/ 1465775 w 9569793"/>
              <a:gd name="connsiteY3" fmla="*/ 0 h 1428904"/>
              <a:gd name="connsiteX4" fmla="*/ 1852248 w 9569793"/>
              <a:gd name="connsiteY4" fmla="*/ 0 h 1428904"/>
              <a:gd name="connsiteX5" fmla="*/ 2420591 w 9569793"/>
              <a:gd name="connsiteY5" fmla="*/ 0 h 1428904"/>
              <a:gd name="connsiteX6" fmla="*/ 2807064 w 9569793"/>
              <a:gd name="connsiteY6" fmla="*/ 0 h 1428904"/>
              <a:gd name="connsiteX7" fmla="*/ 3466341 w 9569793"/>
              <a:gd name="connsiteY7" fmla="*/ 0 h 1428904"/>
              <a:gd name="connsiteX8" fmla="*/ 3761880 w 9569793"/>
              <a:gd name="connsiteY8" fmla="*/ 0 h 1428904"/>
              <a:gd name="connsiteX9" fmla="*/ 4239288 w 9569793"/>
              <a:gd name="connsiteY9" fmla="*/ 0 h 1428904"/>
              <a:gd name="connsiteX10" fmla="*/ 4989500 w 9569793"/>
              <a:gd name="connsiteY10" fmla="*/ 0 h 1428904"/>
              <a:gd name="connsiteX11" fmla="*/ 5375973 w 9569793"/>
              <a:gd name="connsiteY11" fmla="*/ 0 h 1428904"/>
              <a:gd name="connsiteX12" fmla="*/ 5762446 w 9569793"/>
              <a:gd name="connsiteY12" fmla="*/ 0 h 1428904"/>
              <a:gd name="connsiteX13" fmla="*/ 6330789 w 9569793"/>
              <a:gd name="connsiteY13" fmla="*/ 0 h 1428904"/>
              <a:gd name="connsiteX14" fmla="*/ 6990066 w 9569793"/>
              <a:gd name="connsiteY14" fmla="*/ 0 h 1428904"/>
              <a:gd name="connsiteX15" fmla="*/ 7467474 w 9569793"/>
              <a:gd name="connsiteY15" fmla="*/ 0 h 1428904"/>
              <a:gd name="connsiteX16" fmla="*/ 8126752 w 9569793"/>
              <a:gd name="connsiteY16" fmla="*/ 0 h 1428904"/>
              <a:gd name="connsiteX17" fmla="*/ 8695094 w 9569793"/>
              <a:gd name="connsiteY17" fmla="*/ 0 h 1428904"/>
              <a:gd name="connsiteX18" fmla="*/ 9331638 w 9569793"/>
              <a:gd name="connsiteY18" fmla="*/ 0 h 1428904"/>
              <a:gd name="connsiteX19" fmla="*/ 9569793 w 9569793"/>
              <a:gd name="connsiteY19" fmla="*/ 238155 h 1428904"/>
              <a:gd name="connsiteX20" fmla="*/ 9569793 w 9569793"/>
              <a:gd name="connsiteY20" fmla="*/ 723978 h 1428904"/>
              <a:gd name="connsiteX21" fmla="*/ 9569793 w 9569793"/>
              <a:gd name="connsiteY21" fmla="*/ 1190749 h 1428904"/>
              <a:gd name="connsiteX22" fmla="*/ 9331638 w 9569793"/>
              <a:gd name="connsiteY22" fmla="*/ 1428904 h 1428904"/>
              <a:gd name="connsiteX23" fmla="*/ 8763295 w 9569793"/>
              <a:gd name="connsiteY23" fmla="*/ 1428904 h 1428904"/>
              <a:gd name="connsiteX24" fmla="*/ 8013083 w 9569793"/>
              <a:gd name="connsiteY24" fmla="*/ 1428904 h 1428904"/>
              <a:gd name="connsiteX25" fmla="*/ 7444740 w 9569793"/>
              <a:gd name="connsiteY25" fmla="*/ 1428904 h 1428904"/>
              <a:gd name="connsiteX26" fmla="*/ 7058267 w 9569793"/>
              <a:gd name="connsiteY26" fmla="*/ 1428904 h 1428904"/>
              <a:gd name="connsiteX27" fmla="*/ 6489925 w 9569793"/>
              <a:gd name="connsiteY27" fmla="*/ 1428904 h 1428904"/>
              <a:gd name="connsiteX28" fmla="*/ 5739712 w 9569793"/>
              <a:gd name="connsiteY28" fmla="*/ 1428904 h 1428904"/>
              <a:gd name="connsiteX29" fmla="*/ 5171370 w 9569793"/>
              <a:gd name="connsiteY29" fmla="*/ 1428904 h 1428904"/>
              <a:gd name="connsiteX30" fmla="*/ 4421157 w 9569793"/>
              <a:gd name="connsiteY30" fmla="*/ 1428904 h 1428904"/>
              <a:gd name="connsiteX31" fmla="*/ 3943749 w 9569793"/>
              <a:gd name="connsiteY31" fmla="*/ 1428904 h 1428904"/>
              <a:gd name="connsiteX32" fmla="*/ 3193537 w 9569793"/>
              <a:gd name="connsiteY32" fmla="*/ 1428904 h 1428904"/>
              <a:gd name="connsiteX33" fmla="*/ 2443325 w 9569793"/>
              <a:gd name="connsiteY33" fmla="*/ 1428904 h 1428904"/>
              <a:gd name="connsiteX34" fmla="*/ 2056852 w 9569793"/>
              <a:gd name="connsiteY34" fmla="*/ 1428904 h 1428904"/>
              <a:gd name="connsiteX35" fmla="*/ 1761313 w 9569793"/>
              <a:gd name="connsiteY35" fmla="*/ 1428904 h 1428904"/>
              <a:gd name="connsiteX36" fmla="*/ 1102036 w 9569793"/>
              <a:gd name="connsiteY36" fmla="*/ 1428904 h 1428904"/>
              <a:gd name="connsiteX37" fmla="*/ 238155 w 9569793"/>
              <a:gd name="connsiteY37" fmla="*/ 1428904 h 1428904"/>
              <a:gd name="connsiteX38" fmla="*/ 0 w 9569793"/>
              <a:gd name="connsiteY38" fmla="*/ 1190749 h 1428904"/>
              <a:gd name="connsiteX39" fmla="*/ 0 w 9569793"/>
              <a:gd name="connsiteY39" fmla="*/ 714452 h 1428904"/>
              <a:gd name="connsiteX40" fmla="*/ 0 w 9569793"/>
              <a:gd name="connsiteY40" fmla="*/ 238155 h 1428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569793" h="1428904" fill="none" extrusionOk="0">
                <a:moveTo>
                  <a:pt x="0" y="238155"/>
                </a:moveTo>
                <a:cubicBezTo>
                  <a:pt x="-2394" y="104377"/>
                  <a:pt x="106621" y="-23762"/>
                  <a:pt x="238155" y="0"/>
                </a:cubicBezTo>
                <a:cubicBezTo>
                  <a:pt x="394691" y="-32383"/>
                  <a:pt x="835475" y="5019"/>
                  <a:pt x="988367" y="0"/>
                </a:cubicBezTo>
                <a:cubicBezTo>
                  <a:pt x="1141259" y="-5019"/>
                  <a:pt x="1283906" y="52582"/>
                  <a:pt x="1465775" y="0"/>
                </a:cubicBezTo>
                <a:cubicBezTo>
                  <a:pt x="1647644" y="-52582"/>
                  <a:pt x="1753690" y="28708"/>
                  <a:pt x="1852248" y="0"/>
                </a:cubicBezTo>
                <a:cubicBezTo>
                  <a:pt x="1950806" y="-28708"/>
                  <a:pt x="2167453" y="24171"/>
                  <a:pt x="2420591" y="0"/>
                </a:cubicBezTo>
                <a:cubicBezTo>
                  <a:pt x="2673729" y="-24171"/>
                  <a:pt x="2617956" y="11803"/>
                  <a:pt x="2807064" y="0"/>
                </a:cubicBezTo>
                <a:cubicBezTo>
                  <a:pt x="2996172" y="-11803"/>
                  <a:pt x="3166529" y="51190"/>
                  <a:pt x="3466341" y="0"/>
                </a:cubicBezTo>
                <a:cubicBezTo>
                  <a:pt x="3766153" y="-51190"/>
                  <a:pt x="3664274" y="18738"/>
                  <a:pt x="3761880" y="0"/>
                </a:cubicBezTo>
                <a:cubicBezTo>
                  <a:pt x="3859486" y="-18738"/>
                  <a:pt x="4050004" y="40406"/>
                  <a:pt x="4239288" y="0"/>
                </a:cubicBezTo>
                <a:cubicBezTo>
                  <a:pt x="4428572" y="-40406"/>
                  <a:pt x="4802481" y="72551"/>
                  <a:pt x="4989500" y="0"/>
                </a:cubicBezTo>
                <a:cubicBezTo>
                  <a:pt x="5176519" y="-72551"/>
                  <a:pt x="5233967" y="28257"/>
                  <a:pt x="5375973" y="0"/>
                </a:cubicBezTo>
                <a:cubicBezTo>
                  <a:pt x="5517979" y="-28257"/>
                  <a:pt x="5570835" y="45869"/>
                  <a:pt x="5762446" y="0"/>
                </a:cubicBezTo>
                <a:cubicBezTo>
                  <a:pt x="5954057" y="-45869"/>
                  <a:pt x="6074098" y="21017"/>
                  <a:pt x="6330789" y="0"/>
                </a:cubicBezTo>
                <a:cubicBezTo>
                  <a:pt x="6587480" y="-21017"/>
                  <a:pt x="6739370" y="29470"/>
                  <a:pt x="6990066" y="0"/>
                </a:cubicBezTo>
                <a:cubicBezTo>
                  <a:pt x="7240762" y="-29470"/>
                  <a:pt x="7307771" y="15278"/>
                  <a:pt x="7467474" y="0"/>
                </a:cubicBezTo>
                <a:cubicBezTo>
                  <a:pt x="7627177" y="-15278"/>
                  <a:pt x="7948486" y="28284"/>
                  <a:pt x="8126752" y="0"/>
                </a:cubicBezTo>
                <a:cubicBezTo>
                  <a:pt x="8305018" y="-28284"/>
                  <a:pt x="8473595" y="5814"/>
                  <a:pt x="8695094" y="0"/>
                </a:cubicBezTo>
                <a:cubicBezTo>
                  <a:pt x="8916593" y="-5814"/>
                  <a:pt x="9071510" y="75663"/>
                  <a:pt x="9331638" y="0"/>
                </a:cubicBezTo>
                <a:cubicBezTo>
                  <a:pt x="9497593" y="-685"/>
                  <a:pt x="9594018" y="130500"/>
                  <a:pt x="9569793" y="238155"/>
                </a:cubicBezTo>
                <a:cubicBezTo>
                  <a:pt x="9580602" y="341536"/>
                  <a:pt x="9543268" y="607212"/>
                  <a:pt x="9569793" y="723978"/>
                </a:cubicBezTo>
                <a:cubicBezTo>
                  <a:pt x="9596318" y="840744"/>
                  <a:pt x="9547788" y="1068194"/>
                  <a:pt x="9569793" y="1190749"/>
                </a:cubicBezTo>
                <a:cubicBezTo>
                  <a:pt x="9569677" y="1326424"/>
                  <a:pt x="9469769" y="1431028"/>
                  <a:pt x="9331638" y="1428904"/>
                </a:cubicBezTo>
                <a:cubicBezTo>
                  <a:pt x="9066615" y="1434096"/>
                  <a:pt x="9046078" y="1408034"/>
                  <a:pt x="8763295" y="1428904"/>
                </a:cubicBezTo>
                <a:cubicBezTo>
                  <a:pt x="8480512" y="1449774"/>
                  <a:pt x="8277319" y="1402193"/>
                  <a:pt x="8013083" y="1428904"/>
                </a:cubicBezTo>
                <a:cubicBezTo>
                  <a:pt x="7748847" y="1455615"/>
                  <a:pt x="7712496" y="1402517"/>
                  <a:pt x="7444740" y="1428904"/>
                </a:cubicBezTo>
                <a:cubicBezTo>
                  <a:pt x="7176984" y="1455291"/>
                  <a:pt x="7242257" y="1417170"/>
                  <a:pt x="7058267" y="1428904"/>
                </a:cubicBezTo>
                <a:cubicBezTo>
                  <a:pt x="6874277" y="1440638"/>
                  <a:pt x="6754595" y="1411328"/>
                  <a:pt x="6489925" y="1428904"/>
                </a:cubicBezTo>
                <a:cubicBezTo>
                  <a:pt x="6225255" y="1446480"/>
                  <a:pt x="6071379" y="1399255"/>
                  <a:pt x="5739712" y="1428904"/>
                </a:cubicBezTo>
                <a:cubicBezTo>
                  <a:pt x="5408045" y="1458553"/>
                  <a:pt x="5408264" y="1361262"/>
                  <a:pt x="5171370" y="1428904"/>
                </a:cubicBezTo>
                <a:cubicBezTo>
                  <a:pt x="4934476" y="1496546"/>
                  <a:pt x="4745596" y="1393061"/>
                  <a:pt x="4421157" y="1428904"/>
                </a:cubicBezTo>
                <a:cubicBezTo>
                  <a:pt x="4096718" y="1464747"/>
                  <a:pt x="4157323" y="1412586"/>
                  <a:pt x="3943749" y="1428904"/>
                </a:cubicBezTo>
                <a:cubicBezTo>
                  <a:pt x="3730175" y="1445222"/>
                  <a:pt x="3371931" y="1341476"/>
                  <a:pt x="3193537" y="1428904"/>
                </a:cubicBezTo>
                <a:cubicBezTo>
                  <a:pt x="3015143" y="1516332"/>
                  <a:pt x="2780169" y="1374184"/>
                  <a:pt x="2443325" y="1428904"/>
                </a:cubicBezTo>
                <a:cubicBezTo>
                  <a:pt x="2106481" y="1483624"/>
                  <a:pt x="2249963" y="1409065"/>
                  <a:pt x="2056852" y="1428904"/>
                </a:cubicBezTo>
                <a:cubicBezTo>
                  <a:pt x="1863741" y="1448743"/>
                  <a:pt x="1836821" y="1427023"/>
                  <a:pt x="1761313" y="1428904"/>
                </a:cubicBezTo>
                <a:cubicBezTo>
                  <a:pt x="1685805" y="1430785"/>
                  <a:pt x="1385463" y="1413806"/>
                  <a:pt x="1102036" y="1428904"/>
                </a:cubicBezTo>
                <a:cubicBezTo>
                  <a:pt x="818609" y="1444002"/>
                  <a:pt x="501379" y="1389477"/>
                  <a:pt x="238155" y="1428904"/>
                </a:cubicBezTo>
                <a:cubicBezTo>
                  <a:pt x="119660" y="1445474"/>
                  <a:pt x="2803" y="1288836"/>
                  <a:pt x="0" y="1190749"/>
                </a:cubicBezTo>
                <a:cubicBezTo>
                  <a:pt x="-46306" y="1092956"/>
                  <a:pt x="23636" y="856176"/>
                  <a:pt x="0" y="714452"/>
                </a:cubicBezTo>
                <a:cubicBezTo>
                  <a:pt x="-23636" y="572728"/>
                  <a:pt x="1009" y="465280"/>
                  <a:pt x="0" y="238155"/>
                </a:cubicBezTo>
                <a:close/>
              </a:path>
              <a:path w="9569793" h="1428904" stroke="0" extrusionOk="0">
                <a:moveTo>
                  <a:pt x="0" y="238155"/>
                </a:moveTo>
                <a:cubicBezTo>
                  <a:pt x="-33832" y="116983"/>
                  <a:pt x="101331" y="4256"/>
                  <a:pt x="238155" y="0"/>
                </a:cubicBezTo>
                <a:cubicBezTo>
                  <a:pt x="317811" y="-5240"/>
                  <a:pt x="444404" y="32011"/>
                  <a:pt x="533693" y="0"/>
                </a:cubicBezTo>
                <a:cubicBezTo>
                  <a:pt x="622982" y="-32011"/>
                  <a:pt x="935220" y="36905"/>
                  <a:pt x="1102036" y="0"/>
                </a:cubicBezTo>
                <a:cubicBezTo>
                  <a:pt x="1268852" y="-36905"/>
                  <a:pt x="1394330" y="17427"/>
                  <a:pt x="1488509" y="0"/>
                </a:cubicBezTo>
                <a:cubicBezTo>
                  <a:pt x="1582688" y="-17427"/>
                  <a:pt x="1969546" y="55542"/>
                  <a:pt x="2238721" y="0"/>
                </a:cubicBezTo>
                <a:cubicBezTo>
                  <a:pt x="2507896" y="-55542"/>
                  <a:pt x="2612387" y="29717"/>
                  <a:pt x="2716129" y="0"/>
                </a:cubicBezTo>
                <a:cubicBezTo>
                  <a:pt x="2819871" y="-29717"/>
                  <a:pt x="3028752" y="23618"/>
                  <a:pt x="3284472" y="0"/>
                </a:cubicBezTo>
                <a:cubicBezTo>
                  <a:pt x="3540192" y="-23618"/>
                  <a:pt x="3526411" y="21240"/>
                  <a:pt x="3670945" y="0"/>
                </a:cubicBezTo>
                <a:cubicBezTo>
                  <a:pt x="3815479" y="-21240"/>
                  <a:pt x="3906114" y="9714"/>
                  <a:pt x="3966483" y="0"/>
                </a:cubicBezTo>
                <a:cubicBezTo>
                  <a:pt x="4026852" y="-9714"/>
                  <a:pt x="4140171" y="7175"/>
                  <a:pt x="4262021" y="0"/>
                </a:cubicBezTo>
                <a:cubicBezTo>
                  <a:pt x="4383871" y="-7175"/>
                  <a:pt x="4664370" y="1690"/>
                  <a:pt x="4830364" y="0"/>
                </a:cubicBezTo>
                <a:cubicBezTo>
                  <a:pt x="4996358" y="-1690"/>
                  <a:pt x="5109629" y="127"/>
                  <a:pt x="5216837" y="0"/>
                </a:cubicBezTo>
                <a:cubicBezTo>
                  <a:pt x="5324045" y="-127"/>
                  <a:pt x="5514049" y="36991"/>
                  <a:pt x="5603310" y="0"/>
                </a:cubicBezTo>
                <a:cubicBezTo>
                  <a:pt x="5692571" y="-36991"/>
                  <a:pt x="6104955" y="62522"/>
                  <a:pt x="6353522" y="0"/>
                </a:cubicBezTo>
                <a:cubicBezTo>
                  <a:pt x="6602089" y="-62522"/>
                  <a:pt x="6734387" y="44996"/>
                  <a:pt x="6921865" y="0"/>
                </a:cubicBezTo>
                <a:cubicBezTo>
                  <a:pt x="7109343" y="-44996"/>
                  <a:pt x="7125133" y="30139"/>
                  <a:pt x="7308338" y="0"/>
                </a:cubicBezTo>
                <a:cubicBezTo>
                  <a:pt x="7491543" y="-30139"/>
                  <a:pt x="7499723" y="5901"/>
                  <a:pt x="7603876" y="0"/>
                </a:cubicBezTo>
                <a:cubicBezTo>
                  <a:pt x="7708029" y="-5901"/>
                  <a:pt x="8052550" y="40750"/>
                  <a:pt x="8172219" y="0"/>
                </a:cubicBezTo>
                <a:cubicBezTo>
                  <a:pt x="8291888" y="-40750"/>
                  <a:pt x="8406139" y="5310"/>
                  <a:pt x="8558692" y="0"/>
                </a:cubicBezTo>
                <a:cubicBezTo>
                  <a:pt x="8711245" y="-5310"/>
                  <a:pt x="9045429" y="65235"/>
                  <a:pt x="9331638" y="0"/>
                </a:cubicBezTo>
                <a:cubicBezTo>
                  <a:pt x="9483454" y="8870"/>
                  <a:pt x="9568769" y="111053"/>
                  <a:pt x="9569793" y="238155"/>
                </a:cubicBezTo>
                <a:cubicBezTo>
                  <a:pt x="9598436" y="457285"/>
                  <a:pt x="9526905" y="583440"/>
                  <a:pt x="9569793" y="714452"/>
                </a:cubicBezTo>
                <a:cubicBezTo>
                  <a:pt x="9612681" y="845464"/>
                  <a:pt x="9565461" y="1076522"/>
                  <a:pt x="9569793" y="1190749"/>
                </a:cubicBezTo>
                <a:cubicBezTo>
                  <a:pt x="9548733" y="1316060"/>
                  <a:pt x="9481131" y="1415972"/>
                  <a:pt x="9331638" y="1428904"/>
                </a:cubicBezTo>
                <a:cubicBezTo>
                  <a:pt x="9013284" y="1506358"/>
                  <a:pt x="8930783" y="1370861"/>
                  <a:pt x="8581426" y="1428904"/>
                </a:cubicBezTo>
                <a:cubicBezTo>
                  <a:pt x="8232069" y="1486947"/>
                  <a:pt x="8330685" y="1411081"/>
                  <a:pt x="8104018" y="1428904"/>
                </a:cubicBezTo>
                <a:cubicBezTo>
                  <a:pt x="7877351" y="1446727"/>
                  <a:pt x="7647666" y="1358894"/>
                  <a:pt x="7444740" y="1428904"/>
                </a:cubicBezTo>
                <a:cubicBezTo>
                  <a:pt x="7241814" y="1498914"/>
                  <a:pt x="7026975" y="1340868"/>
                  <a:pt x="6694528" y="1428904"/>
                </a:cubicBezTo>
                <a:cubicBezTo>
                  <a:pt x="6362081" y="1516940"/>
                  <a:pt x="6387991" y="1396812"/>
                  <a:pt x="6308055" y="1428904"/>
                </a:cubicBezTo>
                <a:cubicBezTo>
                  <a:pt x="6228119" y="1460996"/>
                  <a:pt x="5891646" y="1422283"/>
                  <a:pt x="5648777" y="1428904"/>
                </a:cubicBezTo>
                <a:cubicBezTo>
                  <a:pt x="5405908" y="1435525"/>
                  <a:pt x="5429451" y="1426210"/>
                  <a:pt x="5353239" y="1428904"/>
                </a:cubicBezTo>
                <a:cubicBezTo>
                  <a:pt x="5277027" y="1431598"/>
                  <a:pt x="4908453" y="1389586"/>
                  <a:pt x="4784897" y="1428904"/>
                </a:cubicBezTo>
                <a:cubicBezTo>
                  <a:pt x="4661341" y="1468222"/>
                  <a:pt x="4337857" y="1417046"/>
                  <a:pt x="4034684" y="1428904"/>
                </a:cubicBezTo>
                <a:cubicBezTo>
                  <a:pt x="3731511" y="1440762"/>
                  <a:pt x="3738378" y="1417931"/>
                  <a:pt x="3648211" y="1428904"/>
                </a:cubicBezTo>
                <a:cubicBezTo>
                  <a:pt x="3558044" y="1439877"/>
                  <a:pt x="3154261" y="1404946"/>
                  <a:pt x="2897999" y="1428904"/>
                </a:cubicBezTo>
                <a:cubicBezTo>
                  <a:pt x="2641737" y="1452862"/>
                  <a:pt x="2607871" y="1426666"/>
                  <a:pt x="2420591" y="1428904"/>
                </a:cubicBezTo>
                <a:cubicBezTo>
                  <a:pt x="2233311" y="1431142"/>
                  <a:pt x="1977520" y="1352216"/>
                  <a:pt x="1761313" y="1428904"/>
                </a:cubicBezTo>
                <a:cubicBezTo>
                  <a:pt x="1545106" y="1505592"/>
                  <a:pt x="1417222" y="1373672"/>
                  <a:pt x="1102036" y="1428904"/>
                </a:cubicBezTo>
                <a:cubicBezTo>
                  <a:pt x="786850" y="1484136"/>
                  <a:pt x="553884" y="1335342"/>
                  <a:pt x="238155" y="1428904"/>
                </a:cubicBezTo>
                <a:cubicBezTo>
                  <a:pt x="107130" y="1454521"/>
                  <a:pt x="37536" y="1317366"/>
                  <a:pt x="0" y="1190749"/>
                </a:cubicBezTo>
                <a:cubicBezTo>
                  <a:pt x="-13777" y="1084722"/>
                  <a:pt x="47075" y="960820"/>
                  <a:pt x="0" y="743030"/>
                </a:cubicBezTo>
                <a:cubicBezTo>
                  <a:pt x="-47075" y="525240"/>
                  <a:pt x="6214" y="441527"/>
                  <a:pt x="0" y="238155"/>
                </a:cubicBezTo>
                <a:close/>
              </a:path>
            </a:pathLst>
          </a:custGeom>
          <a:ln w="38100"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900"/>
          </a:p>
        </p:txBody>
      </p:sp>
      <p:sp>
        <p:nvSpPr>
          <p:cNvPr id="22" name="Прямокутник: округлені кути 21"/>
          <p:cNvSpPr/>
          <p:nvPr/>
        </p:nvSpPr>
        <p:spPr>
          <a:xfrm>
            <a:off x="180129" y="1806955"/>
            <a:ext cx="8524789" cy="4922960"/>
          </a:xfrm>
          <a:custGeom>
            <a:avLst/>
            <a:gdLst>
              <a:gd name="connsiteX0" fmla="*/ 0 w 8524789"/>
              <a:gd name="connsiteY0" fmla="*/ 820510 h 4922960"/>
              <a:gd name="connsiteX1" fmla="*/ 820510 w 8524789"/>
              <a:gd name="connsiteY1" fmla="*/ 0 h 4922960"/>
              <a:gd name="connsiteX2" fmla="*/ 1394157 w 8524789"/>
              <a:gd name="connsiteY2" fmla="*/ 0 h 4922960"/>
              <a:gd name="connsiteX3" fmla="*/ 2105480 w 8524789"/>
              <a:gd name="connsiteY3" fmla="*/ 0 h 4922960"/>
              <a:gd name="connsiteX4" fmla="*/ 2816803 w 8524789"/>
              <a:gd name="connsiteY4" fmla="*/ 0 h 4922960"/>
              <a:gd name="connsiteX5" fmla="*/ 3252775 w 8524789"/>
              <a:gd name="connsiteY5" fmla="*/ 0 h 4922960"/>
              <a:gd name="connsiteX6" fmla="*/ 3757585 w 8524789"/>
              <a:gd name="connsiteY6" fmla="*/ 0 h 4922960"/>
              <a:gd name="connsiteX7" fmla="*/ 4193557 w 8524789"/>
              <a:gd name="connsiteY7" fmla="*/ 0 h 4922960"/>
              <a:gd name="connsiteX8" fmla="*/ 4560691 w 8524789"/>
              <a:gd name="connsiteY8" fmla="*/ 0 h 4922960"/>
              <a:gd name="connsiteX9" fmla="*/ 5065501 w 8524789"/>
              <a:gd name="connsiteY9" fmla="*/ 0 h 4922960"/>
              <a:gd name="connsiteX10" fmla="*/ 5501473 w 8524789"/>
              <a:gd name="connsiteY10" fmla="*/ 0 h 4922960"/>
              <a:gd name="connsiteX11" fmla="*/ 6006283 w 8524789"/>
              <a:gd name="connsiteY11" fmla="*/ 0 h 4922960"/>
              <a:gd name="connsiteX12" fmla="*/ 6717605 w 8524789"/>
              <a:gd name="connsiteY12" fmla="*/ 0 h 4922960"/>
              <a:gd name="connsiteX13" fmla="*/ 7704279 w 8524789"/>
              <a:gd name="connsiteY13" fmla="*/ 0 h 4922960"/>
              <a:gd name="connsiteX14" fmla="*/ 8524789 w 8524789"/>
              <a:gd name="connsiteY14" fmla="*/ 820510 h 4922960"/>
              <a:gd name="connsiteX15" fmla="*/ 8524789 w 8524789"/>
              <a:gd name="connsiteY15" fmla="*/ 1301861 h 4922960"/>
              <a:gd name="connsiteX16" fmla="*/ 8524789 w 8524789"/>
              <a:gd name="connsiteY16" fmla="*/ 1848851 h 4922960"/>
              <a:gd name="connsiteX17" fmla="*/ 8524789 w 8524789"/>
              <a:gd name="connsiteY17" fmla="*/ 2330202 h 4922960"/>
              <a:gd name="connsiteX18" fmla="*/ 8524789 w 8524789"/>
              <a:gd name="connsiteY18" fmla="*/ 2844373 h 4922960"/>
              <a:gd name="connsiteX19" fmla="*/ 8524789 w 8524789"/>
              <a:gd name="connsiteY19" fmla="*/ 3457002 h 4922960"/>
              <a:gd name="connsiteX20" fmla="*/ 8524789 w 8524789"/>
              <a:gd name="connsiteY20" fmla="*/ 4102450 h 4922960"/>
              <a:gd name="connsiteX21" fmla="*/ 7704279 w 8524789"/>
              <a:gd name="connsiteY21" fmla="*/ 4922960 h 4922960"/>
              <a:gd name="connsiteX22" fmla="*/ 7337145 w 8524789"/>
              <a:gd name="connsiteY22" fmla="*/ 4922960 h 4922960"/>
              <a:gd name="connsiteX23" fmla="*/ 6694660 w 8524789"/>
              <a:gd name="connsiteY23" fmla="*/ 4922960 h 4922960"/>
              <a:gd name="connsiteX24" fmla="*/ 5983337 w 8524789"/>
              <a:gd name="connsiteY24" fmla="*/ 4922960 h 4922960"/>
              <a:gd name="connsiteX25" fmla="*/ 5478527 w 8524789"/>
              <a:gd name="connsiteY25" fmla="*/ 4922960 h 4922960"/>
              <a:gd name="connsiteX26" fmla="*/ 4767204 w 8524789"/>
              <a:gd name="connsiteY26" fmla="*/ 4922960 h 4922960"/>
              <a:gd name="connsiteX27" fmla="*/ 4055881 w 8524789"/>
              <a:gd name="connsiteY27" fmla="*/ 4922960 h 4922960"/>
              <a:gd name="connsiteX28" fmla="*/ 3551072 w 8524789"/>
              <a:gd name="connsiteY28" fmla="*/ 4922960 h 4922960"/>
              <a:gd name="connsiteX29" fmla="*/ 3046262 w 8524789"/>
              <a:gd name="connsiteY29" fmla="*/ 4922960 h 4922960"/>
              <a:gd name="connsiteX30" fmla="*/ 2610290 w 8524789"/>
              <a:gd name="connsiteY30" fmla="*/ 4922960 h 4922960"/>
              <a:gd name="connsiteX31" fmla="*/ 2174318 w 8524789"/>
              <a:gd name="connsiteY31" fmla="*/ 4922960 h 4922960"/>
              <a:gd name="connsiteX32" fmla="*/ 1669508 w 8524789"/>
              <a:gd name="connsiteY32" fmla="*/ 4922960 h 4922960"/>
              <a:gd name="connsiteX33" fmla="*/ 820510 w 8524789"/>
              <a:gd name="connsiteY33" fmla="*/ 4922960 h 4922960"/>
              <a:gd name="connsiteX34" fmla="*/ 0 w 8524789"/>
              <a:gd name="connsiteY34" fmla="*/ 4102450 h 4922960"/>
              <a:gd name="connsiteX35" fmla="*/ 0 w 8524789"/>
              <a:gd name="connsiteY35" fmla="*/ 3522641 h 4922960"/>
              <a:gd name="connsiteX36" fmla="*/ 0 w 8524789"/>
              <a:gd name="connsiteY36" fmla="*/ 2975651 h 4922960"/>
              <a:gd name="connsiteX37" fmla="*/ 0 w 8524789"/>
              <a:gd name="connsiteY37" fmla="*/ 2395841 h 4922960"/>
              <a:gd name="connsiteX38" fmla="*/ 0 w 8524789"/>
              <a:gd name="connsiteY38" fmla="*/ 1947309 h 4922960"/>
              <a:gd name="connsiteX39" fmla="*/ 0 w 8524789"/>
              <a:gd name="connsiteY39" fmla="*/ 1400319 h 4922960"/>
              <a:gd name="connsiteX40" fmla="*/ 0 w 8524789"/>
              <a:gd name="connsiteY40" fmla="*/ 820510 h 492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8524789" h="4922960" fill="none" extrusionOk="0">
                <a:moveTo>
                  <a:pt x="0" y="820510"/>
                </a:moveTo>
                <a:cubicBezTo>
                  <a:pt x="-52164" y="320212"/>
                  <a:pt x="379567" y="53796"/>
                  <a:pt x="820510" y="0"/>
                </a:cubicBezTo>
                <a:cubicBezTo>
                  <a:pt x="962292" y="-7445"/>
                  <a:pt x="1213131" y="16151"/>
                  <a:pt x="1394157" y="0"/>
                </a:cubicBezTo>
                <a:cubicBezTo>
                  <a:pt x="1575183" y="-16151"/>
                  <a:pt x="1875724" y="76506"/>
                  <a:pt x="2105480" y="0"/>
                </a:cubicBezTo>
                <a:cubicBezTo>
                  <a:pt x="2335236" y="-76506"/>
                  <a:pt x="2581999" y="4425"/>
                  <a:pt x="2816803" y="0"/>
                </a:cubicBezTo>
                <a:cubicBezTo>
                  <a:pt x="3051607" y="-4425"/>
                  <a:pt x="3137416" y="32233"/>
                  <a:pt x="3252775" y="0"/>
                </a:cubicBezTo>
                <a:cubicBezTo>
                  <a:pt x="3368134" y="-32233"/>
                  <a:pt x="3544465" y="32935"/>
                  <a:pt x="3757585" y="0"/>
                </a:cubicBezTo>
                <a:cubicBezTo>
                  <a:pt x="3970705" y="-32935"/>
                  <a:pt x="4008488" y="42081"/>
                  <a:pt x="4193557" y="0"/>
                </a:cubicBezTo>
                <a:cubicBezTo>
                  <a:pt x="4378626" y="-42081"/>
                  <a:pt x="4444181" y="36393"/>
                  <a:pt x="4560691" y="0"/>
                </a:cubicBezTo>
                <a:cubicBezTo>
                  <a:pt x="4677201" y="-36393"/>
                  <a:pt x="4887890" y="52586"/>
                  <a:pt x="5065501" y="0"/>
                </a:cubicBezTo>
                <a:cubicBezTo>
                  <a:pt x="5243112" y="-52586"/>
                  <a:pt x="5364076" y="51616"/>
                  <a:pt x="5501473" y="0"/>
                </a:cubicBezTo>
                <a:cubicBezTo>
                  <a:pt x="5638870" y="-51616"/>
                  <a:pt x="5756367" y="24949"/>
                  <a:pt x="6006283" y="0"/>
                </a:cubicBezTo>
                <a:cubicBezTo>
                  <a:pt x="6256199" y="-24949"/>
                  <a:pt x="6516139" y="31034"/>
                  <a:pt x="6717605" y="0"/>
                </a:cubicBezTo>
                <a:cubicBezTo>
                  <a:pt x="6919071" y="-31034"/>
                  <a:pt x="7278470" y="26767"/>
                  <a:pt x="7704279" y="0"/>
                </a:cubicBezTo>
                <a:cubicBezTo>
                  <a:pt x="8165838" y="-58610"/>
                  <a:pt x="8554177" y="350101"/>
                  <a:pt x="8524789" y="820510"/>
                </a:cubicBezTo>
                <a:cubicBezTo>
                  <a:pt x="8548629" y="955994"/>
                  <a:pt x="8517055" y="1140867"/>
                  <a:pt x="8524789" y="1301861"/>
                </a:cubicBezTo>
                <a:cubicBezTo>
                  <a:pt x="8532523" y="1462855"/>
                  <a:pt x="8494434" y="1587995"/>
                  <a:pt x="8524789" y="1848851"/>
                </a:cubicBezTo>
                <a:cubicBezTo>
                  <a:pt x="8555144" y="2109707"/>
                  <a:pt x="8493716" y="2226689"/>
                  <a:pt x="8524789" y="2330202"/>
                </a:cubicBezTo>
                <a:cubicBezTo>
                  <a:pt x="8555862" y="2433715"/>
                  <a:pt x="8475159" y="2692927"/>
                  <a:pt x="8524789" y="2844373"/>
                </a:cubicBezTo>
                <a:cubicBezTo>
                  <a:pt x="8574419" y="2995819"/>
                  <a:pt x="8497401" y="3263535"/>
                  <a:pt x="8524789" y="3457002"/>
                </a:cubicBezTo>
                <a:cubicBezTo>
                  <a:pt x="8552177" y="3650469"/>
                  <a:pt x="8507750" y="3835974"/>
                  <a:pt x="8524789" y="4102450"/>
                </a:cubicBezTo>
                <a:cubicBezTo>
                  <a:pt x="8545325" y="4531315"/>
                  <a:pt x="8131989" y="4971445"/>
                  <a:pt x="7704279" y="4922960"/>
                </a:cubicBezTo>
                <a:cubicBezTo>
                  <a:pt x="7572487" y="4927430"/>
                  <a:pt x="7472024" y="4910229"/>
                  <a:pt x="7337145" y="4922960"/>
                </a:cubicBezTo>
                <a:cubicBezTo>
                  <a:pt x="7202266" y="4935691"/>
                  <a:pt x="6983586" y="4921292"/>
                  <a:pt x="6694660" y="4922960"/>
                </a:cubicBezTo>
                <a:cubicBezTo>
                  <a:pt x="6405735" y="4924628"/>
                  <a:pt x="6317747" y="4858439"/>
                  <a:pt x="5983337" y="4922960"/>
                </a:cubicBezTo>
                <a:cubicBezTo>
                  <a:pt x="5648927" y="4987481"/>
                  <a:pt x="5712024" y="4893004"/>
                  <a:pt x="5478527" y="4922960"/>
                </a:cubicBezTo>
                <a:cubicBezTo>
                  <a:pt x="5245030" y="4952916"/>
                  <a:pt x="5078496" y="4892438"/>
                  <a:pt x="4767204" y="4922960"/>
                </a:cubicBezTo>
                <a:cubicBezTo>
                  <a:pt x="4455912" y="4953482"/>
                  <a:pt x="4386211" y="4880665"/>
                  <a:pt x="4055881" y="4922960"/>
                </a:cubicBezTo>
                <a:cubicBezTo>
                  <a:pt x="3725551" y="4965255"/>
                  <a:pt x="3729567" y="4882339"/>
                  <a:pt x="3551072" y="4922960"/>
                </a:cubicBezTo>
                <a:cubicBezTo>
                  <a:pt x="3372577" y="4963581"/>
                  <a:pt x="3201157" y="4885050"/>
                  <a:pt x="3046262" y="4922960"/>
                </a:cubicBezTo>
                <a:cubicBezTo>
                  <a:pt x="2891367" y="4960870"/>
                  <a:pt x="2742465" y="4916412"/>
                  <a:pt x="2610290" y="4922960"/>
                </a:cubicBezTo>
                <a:cubicBezTo>
                  <a:pt x="2478115" y="4929508"/>
                  <a:pt x="2360187" y="4870674"/>
                  <a:pt x="2174318" y="4922960"/>
                </a:cubicBezTo>
                <a:cubicBezTo>
                  <a:pt x="1988449" y="4975246"/>
                  <a:pt x="1851358" y="4870148"/>
                  <a:pt x="1669508" y="4922960"/>
                </a:cubicBezTo>
                <a:cubicBezTo>
                  <a:pt x="1487658" y="4975772"/>
                  <a:pt x="1053036" y="4900006"/>
                  <a:pt x="820510" y="4922960"/>
                </a:cubicBezTo>
                <a:cubicBezTo>
                  <a:pt x="339780" y="4802073"/>
                  <a:pt x="-97691" y="4590724"/>
                  <a:pt x="0" y="4102450"/>
                </a:cubicBezTo>
                <a:cubicBezTo>
                  <a:pt x="-20156" y="3877881"/>
                  <a:pt x="33916" y="3806386"/>
                  <a:pt x="0" y="3522641"/>
                </a:cubicBezTo>
                <a:cubicBezTo>
                  <a:pt x="-33916" y="3238896"/>
                  <a:pt x="61746" y="3184631"/>
                  <a:pt x="0" y="2975651"/>
                </a:cubicBezTo>
                <a:cubicBezTo>
                  <a:pt x="-61746" y="2766671"/>
                  <a:pt x="33479" y="2603915"/>
                  <a:pt x="0" y="2395841"/>
                </a:cubicBezTo>
                <a:cubicBezTo>
                  <a:pt x="-33479" y="2187767"/>
                  <a:pt x="21427" y="2170330"/>
                  <a:pt x="0" y="1947309"/>
                </a:cubicBezTo>
                <a:cubicBezTo>
                  <a:pt x="-21427" y="1724288"/>
                  <a:pt x="29629" y="1514478"/>
                  <a:pt x="0" y="1400319"/>
                </a:cubicBezTo>
                <a:cubicBezTo>
                  <a:pt x="-29629" y="1286160"/>
                  <a:pt x="64143" y="1034058"/>
                  <a:pt x="0" y="820510"/>
                </a:cubicBezTo>
                <a:close/>
              </a:path>
              <a:path w="8524789" h="4922960" stroke="0" extrusionOk="0">
                <a:moveTo>
                  <a:pt x="0" y="820510"/>
                </a:moveTo>
                <a:cubicBezTo>
                  <a:pt x="-12044" y="461757"/>
                  <a:pt x="337929" y="-21668"/>
                  <a:pt x="820510" y="0"/>
                </a:cubicBezTo>
                <a:cubicBezTo>
                  <a:pt x="1036303" y="-9156"/>
                  <a:pt x="1329547" y="51437"/>
                  <a:pt x="1462995" y="0"/>
                </a:cubicBezTo>
                <a:cubicBezTo>
                  <a:pt x="1596444" y="-51437"/>
                  <a:pt x="1776020" y="10820"/>
                  <a:pt x="2036643" y="0"/>
                </a:cubicBezTo>
                <a:cubicBezTo>
                  <a:pt x="2297266" y="-10820"/>
                  <a:pt x="2360579" y="28913"/>
                  <a:pt x="2541452" y="0"/>
                </a:cubicBezTo>
                <a:cubicBezTo>
                  <a:pt x="2722325" y="-28913"/>
                  <a:pt x="2917610" y="24713"/>
                  <a:pt x="3183937" y="0"/>
                </a:cubicBezTo>
                <a:cubicBezTo>
                  <a:pt x="3450265" y="-24713"/>
                  <a:pt x="3517089" y="30550"/>
                  <a:pt x="3688747" y="0"/>
                </a:cubicBezTo>
                <a:cubicBezTo>
                  <a:pt x="3860405" y="-30550"/>
                  <a:pt x="4158780" y="19268"/>
                  <a:pt x="4400070" y="0"/>
                </a:cubicBezTo>
                <a:cubicBezTo>
                  <a:pt x="4641360" y="-19268"/>
                  <a:pt x="4688186" y="13248"/>
                  <a:pt x="4836042" y="0"/>
                </a:cubicBezTo>
                <a:cubicBezTo>
                  <a:pt x="4983898" y="-13248"/>
                  <a:pt x="5164763" y="36409"/>
                  <a:pt x="5478527" y="0"/>
                </a:cubicBezTo>
                <a:cubicBezTo>
                  <a:pt x="5792291" y="-36409"/>
                  <a:pt x="5834402" y="40588"/>
                  <a:pt x="6121012" y="0"/>
                </a:cubicBezTo>
                <a:cubicBezTo>
                  <a:pt x="6407623" y="-40588"/>
                  <a:pt x="6677848" y="18493"/>
                  <a:pt x="6832335" y="0"/>
                </a:cubicBezTo>
                <a:cubicBezTo>
                  <a:pt x="6986822" y="-18493"/>
                  <a:pt x="7506573" y="94687"/>
                  <a:pt x="7704279" y="0"/>
                </a:cubicBezTo>
                <a:cubicBezTo>
                  <a:pt x="8068874" y="92301"/>
                  <a:pt x="8623726" y="438066"/>
                  <a:pt x="8524789" y="820510"/>
                </a:cubicBezTo>
                <a:cubicBezTo>
                  <a:pt x="8542653" y="1075100"/>
                  <a:pt x="8491555" y="1128328"/>
                  <a:pt x="8524789" y="1400319"/>
                </a:cubicBezTo>
                <a:cubicBezTo>
                  <a:pt x="8558023" y="1672310"/>
                  <a:pt x="8474796" y="1799638"/>
                  <a:pt x="8524789" y="1947309"/>
                </a:cubicBezTo>
                <a:cubicBezTo>
                  <a:pt x="8574782" y="2094980"/>
                  <a:pt x="8467089" y="2306095"/>
                  <a:pt x="8524789" y="2494299"/>
                </a:cubicBezTo>
                <a:cubicBezTo>
                  <a:pt x="8582489" y="2682503"/>
                  <a:pt x="8461255" y="2910738"/>
                  <a:pt x="8524789" y="3106928"/>
                </a:cubicBezTo>
                <a:cubicBezTo>
                  <a:pt x="8588323" y="3303118"/>
                  <a:pt x="8491568" y="3752348"/>
                  <a:pt x="8524789" y="4102450"/>
                </a:cubicBezTo>
                <a:cubicBezTo>
                  <a:pt x="8478003" y="4569833"/>
                  <a:pt x="8185171" y="4911605"/>
                  <a:pt x="7704279" y="4922960"/>
                </a:cubicBezTo>
                <a:cubicBezTo>
                  <a:pt x="7536414" y="4967459"/>
                  <a:pt x="7312835" y="4885173"/>
                  <a:pt x="7199469" y="4922960"/>
                </a:cubicBezTo>
                <a:cubicBezTo>
                  <a:pt x="7086103" y="4960747"/>
                  <a:pt x="6882053" y="4888548"/>
                  <a:pt x="6625822" y="4922960"/>
                </a:cubicBezTo>
                <a:cubicBezTo>
                  <a:pt x="6369591" y="4957372"/>
                  <a:pt x="6359093" y="4882414"/>
                  <a:pt x="6258688" y="4922960"/>
                </a:cubicBezTo>
                <a:cubicBezTo>
                  <a:pt x="6158283" y="4963506"/>
                  <a:pt x="5923242" y="4878799"/>
                  <a:pt x="5685040" y="4922960"/>
                </a:cubicBezTo>
                <a:cubicBezTo>
                  <a:pt x="5446838" y="4967121"/>
                  <a:pt x="5244706" y="4847800"/>
                  <a:pt x="5042555" y="4922960"/>
                </a:cubicBezTo>
                <a:cubicBezTo>
                  <a:pt x="4840405" y="4998120"/>
                  <a:pt x="4756648" y="4889695"/>
                  <a:pt x="4675421" y="4922960"/>
                </a:cubicBezTo>
                <a:cubicBezTo>
                  <a:pt x="4594194" y="4956225"/>
                  <a:pt x="4400751" y="4866656"/>
                  <a:pt x="4170611" y="4922960"/>
                </a:cubicBezTo>
                <a:cubicBezTo>
                  <a:pt x="3940471" y="4979264"/>
                  <a:pt x="3717002" y="4849135"/>
                  <a:pt x="3459288" y="4922960"/>
                </a:cubicBezTo>
                <a:cubicBezTo>
                  <a:pt x="3201574" y="4996785"/>
                  <a:pt x="3035003" y="4889042"/>
                  <a:pt x="2747965" y="4922960"/>
                </a:cubicBezTo>
                <a:cubicBezTo>
                  <a:pt x="2460927" y="4956878"/>
                  <a:pt x="2433417" y="4879119"/>
                  <a:pt x="2243156" y="4922960"/>
                </a:cubicBezTo>
                <a:cubicBezTo>
                  <a:pt x="2052895" y="4966801"/>
                  <a:pt x="1945913" y="4918731"/>
                  <a:pt x="1807184" y="4922960"/>
                </a:cubicBezTo>
                <a:cubicBezTo>
                  <a:pt x="1668455" y="4927189"/>
                  <a:pt x="1115840" y="4858675"/>
                  <a:pt x="820510" y="4922960"/>
                </a:cubicBezTo>
                <a:cubicBezTo>
                  <a:pt x="418093" y="4946482"/>
                  <a:pt x="-2314" y="4604564"/>
                  <a:pt x="0" y="4102450"/>
                </a:cubicBezTo>
                <a:cubicBezTo>
                  <a:pt x="-23685" y="3974131"/>
                  <a:pt x="21058" y="3754008"/>
                  <a:pt x="0" y="3489821"/>
                </a:cubicBezTo>
                <a:cubicBezTo>
                  <a:pt x="-21058" y="3225634"/>
                  <a:pt x="42760" y="3082551"/>
                  <a:pt x="0" y="2975651"/>
                </a:cubicBezTo>
                <a:cubicBezTo>
                  <a:pt x="-42760" y="2868751"/>
                  <a:pt x="56061" y="2657077"/>
                  <a:pt x="0" y="2494299"/>
                </a:cubicBezTo>
                <a:cubicBezTo>
                  <a:pt x="-56061" y="2331521"/>
                  <a:pt x="13082" y="2144296"/>
                  <a:pt x="0" y="2012948"/>
                </a:cubicBezTo>
                <a:cubicBezTo>
                  <a:pt x="-13082" y="1881600"/>
                  <a:pt x="42872" y="1584045"/>
                  <a:pt x="0" y="1465958"/>
                </a:cubicBezTo>
                <a:cubicBezTo>
                  <a:pt x="-42872" y="1347871"/>
                  <a:pt x="34413" y="1134109"/>
                  <a:pt x="0" y="820510"/>
                </a:cubicBezTo>
                <a:close/>
              </a:path>
            </a:pathLst>
          </a:custGeom>
          <a:ln w="38100"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90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416" y="3816449"/>
            <a:ext cx="2093521" cy="15716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182" y="3517817"/>
            <a:ext cx="2210513" cy="16595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417" y="2033772"/>
            <a:ext cx="2122079" cy="159311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018" y="4956407"/>
            <a:ext cx="2452278" cy="18410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734" y="1760694"/>
            <a:ext cx="2738329" cy="205575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863" y="3696760"/>
            <a:ext cx="1964513" cy="129107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406" y="5475954"/>
            <a:ext cx="1454185" cy="107091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43" y="4838198"/>
            <a:ext cx="1746600" cy="167010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485" y="1716265"/>
            <a:ext cx="1594844" cy="187919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36" y="2387536"/>
            <a:ext cx="1219200" cy="1173892"/>
          </a:xfrm>
          <a:prstGeom prst="rect">
            <a:avLst/>
          </a:prstGeom>
        </p:spPr>
      </p:pic>
      <p:pic>
        <p:nvPicPr>
          <p:cNvPr id="30" name="barabannaya-drob-dorozhka-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6972" y="4076588"/>
            <a:ext cx="243682" cy="243682"/>
          </a:xfrm>
          <a:prstGeom prst="rect">
            <a:avLst/>
          </a:prstGeom>
        </p:spPr>
      </p:pic>
      <p:pic>
        <p:nvPicPr>
          <p:cNvPr id="32" name="бубен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5398" y="4790646"/>
            <a:ext cx="243682" cy="243682"/>
          </a:xfrm>
          <a:prstGeom prst="rect">
            <a:avLst/>
          </a:prstGeom>
        </p:spPr>
      </p:pic>
      <p:pic>
        <p:nvPicPr>
          <p:cNvPr id="34" name="ксилофон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5398" y="5114029"/>
            <a:ext cx="243682" cy="243682"/>
          </a:xfrm>
          <a:prstGeom prst="rect">
            <a:avLst/>
          </a:prstGeom>
        </p:spPr>
      </p:pic>
      <p:pic>
        <p:nvPicPr>
          <p:cNvPr id="35" name="маракасы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5398" y="4467263"/>
            <a:ext cx="243682" cy="243682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361" y="408436"/>
            <a:ext cx="1148030" cy="1148030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537" y="568169"/>
            <a:ext cx="873959" cy="886985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306" y="640189"/>
            <a:ext cx="828240" cy="828240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821" y="687958"/>
            <a:ext cx="724598" cy="724598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572" y="590645"/>
            <a:ext cx="927328" cy="927328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283" y="582942"/>
            <a:ext cx="878743" cy="878743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641" y="577768"/>
            <a:ext cx="909950" cy="909950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163" y="486125"/>
            <a:ext cx="1088478" cy="1088478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17" y="568169"/>
            <a:ext cx="846414" cy="846414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47" y="555916"/>
            <a:ext cx="884379" cy="884379"/>
          </a:xfrm>
          <a:prstGeom prst="rect">
            <a:avLst/>
          </a:prstGeom>
        </p:spPr>
      </p:pic>
      <p:pic>
        <p:nvPicPr>
          <p:cNvPr id="60" name="bell-ringing-0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5398" y="1641570"/>
            <a:ext cx="243682" cy="243682"/>
          </a:xfrm>
          <a:prstGeom prst="rect">
            <a:avLst/>
          </a:prstGeom>
        </p:spPr>
      </p:pic>
      <p:pic>
        <p:nvPicPr>
          <p:cNvPr id="61" name="zo_-pripyati-gitara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6972" y="1978490"/>
            <a:ext cx="243682" cy="243682"/>
          </a:xfrm>
          <a:prstGeom prst="rect">
            <a:avLst/>
          </a:prstGeom>
        </p:spPr>
      </p:pic>
      <p:pic>
        <p:nvPicPr>
          <p:cNvPr id="62" name="zvuk-arfy-1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6972" y="2428881"/>
            <a:ext cx="243682" cy="243682"/>
          </a:xfrm>
          <a:prstGeom prst="rect">
            <a:avLst/>
          </a:prstGeom>
        </p:spPr>
      </p:pic>
      <p:pic>
        <p:nvPicPr>
          <p:cNvPr id="63" name="grustnaya-skripka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8451" y="2897055"/>
            <a:ext cx="243682" cy="243682"/>
          </a:xfrm>
          <a:prstGeom prst="rect">
            <a:avLst/>
          </a:prstGeom>
        </p:spPr>
      </p:pic>
      <p:pic>
        <p:nvPicPr>
          <p:cNvPr id="64" name="Slowly-Until-We-Get-There-Joey-Pecoraro (1)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6972" y="3313655"/>
            <a:ext cx="243682" cy="24368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9029" y="-61736"/>
            <a:ext cx="868237" cy="807308"/>
          </a:xfrm>
          <a:prstGeom prst="rect">
            <a:avLst/>
          </a:prstGeom>
        </p:spPr>
      </p:pic>
      <p:pic>
        <p:nvPicPr>
          <p:cNvPr id="2" name="igra-na-bayane">
            <a:hlinkClick r:id="" action="ppaction://media"/>
            <a:extLst>
              <a:ext uri="{FF2B5EF4-FFF2-40B4-BE49-F238E27FC236}">
                <a16:creationId xmlns:a16="http://schemas.microsoft.com/office/drawing/2014/main" id="{2E9DB847-758B-E3AF-0E69-F524C6B523D1}"/>
              </a:ext>
            </a:extLst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78344" y="3704330"/>
            <a:ext cx="248624" cy="248624"/>
          </a:xfrm>
          <a:prstGeom prst="rect">
            <a:avLst/>
          </a:prstGeom>
        </p:spPr>
      </p:pic>
      <p:pic>
        <p:nvPicPr>
          <p:cNvPr id="100" name="Picture 99" descr="image.png"/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8860565" y="3183135"/>
            <a:ext cx="2990850" cy="304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8788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60606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68182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66667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36364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25758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0.2224 0.3564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20" y="1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069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72222E-7 2.46914E-7 L 0.39375 0.33349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8035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8" dur="1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44444E-6 L 0.11966 0.60209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77" y="3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96296E-6 L 0.2681 0.77454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98" y="3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07407E-6 L -0.02135 0.54885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8" y="2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6 L -0.34167 0.74607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83" y="3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8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0.13841 0.51736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14" y="2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6 L -0.51771 0.34399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85" y="1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6 L -0.40182 0.73056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91" y="3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81481E-6 L -0.24714 0.2127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57" y="1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25758" showWhenStopped="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Office PowerPoint</Application>
  <PresentationFormat>Широкоэкранный</PresentationFormat>
  <Paragraphs>0</Paragraphs>
  <Slides>1</Slides>
  <Notes>0</Notes>
  <HiddenSlides>0</HiddenSlides>
  <MMClips>10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Администратор</cp:lastModifiedBy>
  <cp:revision>8</cp:revision>
  <dcterms:created xsi:type="dcterms:W3CDTF">2024-05-15T20:31:00Z</dcterms:created>
  <dcterms:modified xsi:type="dcterms:W3CDTF">2024-11-08T10:52:38Z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308D0E7201F346D0A6F288720C7729B1_12</vt:lpwstr>
  </property>
  <property fmtid="{D5CDD505-2E9C-101B-9397-08002B2CF9AE}" pid="3" name="KSOProductBuildVer">
    <vt:lpwstr>1033-12.2.0.17119</vt:lpwstr>
  </property>
</Properties>
</file>