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34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01.11.2024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76650" y="1010368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62365" y="3242119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50618" y="5659250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71023" y="1154923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33078" y="3341234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6958" y="5685599"/>
            <a:ext cx="487363" cy="487363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99910" y="1422856"/>
            <a:ext cx="28098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59259E-6 L -0.24388 0.68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344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14</cp:revision>
  <dcterms:created xsi:type="dcterms:W3CDTF">2024-05-13T10:32:10Z</dcterms:created>
  <dcterms:modified xsi:type="dcterms:W3CDTF">2024-11-01T10:19:46Z</dcterms:modified>
</cp:coreProperties>
</file>