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5015"/>
    <a:srgbClr val="FF8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32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EE770-386D-4789-B901-6A5EDA62D102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9F425-DF89-42AD-8954-02C1999000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F4EA7-5921-48F7-9734-F1C289E01817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6F62E-B44C-418D-9062-48F12FAF1F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3825" y="-1"/>
            <a:ext cx="1289339" cy="6858001"/>
          </a:xfrm>
          <a:prstGeom prst="rect">
            <a:avLst/>
          </a:prstGeom>
          <a:solidFill>
            <a:schemeClr val="l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3286" y="3400019"/>
            <a:ext cx="3518872" cy="351887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-73626"/>
            <a:ext cx="1296519" cy="16669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1029966"/>
            <a:ext cx="1296519" cy="166695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2143390"/>
            <a:ext cx="1296519" cy="166695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3207654"/>
            <a:ext cx="1296519" cy="166695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4252254"/>
            <a:ext cx="1296519" cy="166695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5316518"/>
            <a:ext cx="1296519" cy="1666953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1368593" y="134161"/>
            <a:ext cx="4956007" cy="1146357"/>
            <a:chOff x="1368593" y="134161"/>
            <a:chExt cx="4956007" cy="1146357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1413164" y="174817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искусство, дом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130" y="134161"/>
              <a:ext cx="1118135" cy="111813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368593" y="222619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Ця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ця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ця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– широка</a:t>
              </a:r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вулиця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278249" y="1156055"/>
            <a:ext cx="5068344" cy="1296793"/>
            <a:chOff x="1278249" y="1156055"/>
            <a:chExt cx="5068344" cy="1296793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1413164" y="1278082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Рисунок 2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9800" y="1156055"/>
              <a:ext cx="1296793" cy="1296793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278249" y="1347722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Це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це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це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— золоте яйце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76201A11-D370-309B-F427-9E18FB359FCC}"/>
              </a:ext>
            </a:extLst>
          </p:cNvPr>
          <p:cNvGrpSpPr/>
          <p:nvPr/>
        </p:nvGrpSpPr>
        <p:grpSpPr>
          <a:xfrm>
            <a:off x="1428392" y="2352753"/>
            <a:ext cx="4965575" cy="1338138"/>
            <a:chOff x="3949788" y="7191288"/>
            <a:chExt cx="4965575" cy="1338138"/>
          </a:xfrm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559D36B8-2A00-14BB-0A40-6043945FF171}"/>
                </a:ext>
              </a:extLst>
            </p:cNvPr>
            <p:cNvGrpSpPr/>
            <p:nvPr/>
          </p:nvGrpSpPr>
          <p:grpSpPr>
            <a:xfrm>
              <a:off x="3949788" y="7223136"/>
              <a:ext cx="4911436" cy="1105701"/>
              <a:chOff x="1413164" y="2381347"/>
              <a:chExt cx="4911436" cy="1105701"/>
            </a:xfrm>
          </p:grpSpPr>
          <p:sp>
            <p:nvSpPr>
              <p:cNvPr id="46" name="Прямоугольник: скругленные углы 45">
                <a:extLst>
                  <a:ext uri="{FF2B5EF4-FFF2-40B4-BE49-F238E27FC236}">
                    <a16:creationId xmlns:a16="http://schemas.microsoft.com/office/drawing/2014/main" id="{6AD7BF5D-1708-9C3B-6D24-6BF3949D8715}"/>
                  </a:ext>
                </a:extLst>
              </p:cNvPr>
              <p:cNvSpPr/>
              <p:nvPr/>
            </p:nvSpPr>
            <p:spPr>
              <a:xfrm>
                <a:off x="1413164" y="2381347"/>
                <a:ext cx="4911436" cy="1105701"/>
              </a:xfrm>
              <a:prstGeom prst="roundRect">
                <a:avLst/>
              </a:prstGeom>
              <a:solidFill>
                <a:schemeClr val="lt1">
                  <a:alpha val="86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B946C26-EDFC-2389-FF40-BAA31A047D30}"/>
                  </a:ext>
                </a:extLst>
              </p:cNvPr>
              <p:cNvSpPr txBox="1"/>
              <p:nvPr/>
            </p:nvSpPr>
            <p:spPr>
              <a:xfrm>
                <a:off x="1413164" y="2471245"/>
                <a:ext cx="40825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Иц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иц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иц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— не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чіпай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шприц.</a:t>
                </a:r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4" name="Рисунок 43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7676C94-D03C-6527-044F-E6469F9C9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7225" y="7191288"/>
              <a:ext cx="1338138" cy="1338138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8F782BF-25A3-FF71-814A-A6D7FCFBBAC5}"/>
              </a:ext>
            </a:extLst>
          </p:cNvPr>
          <p:cNvGrpSpPr/>
          <p:nvPr/>
        </p:nvGrpSpPr>
        <p:grpSpPr>
          <a:xfrm>
            <a:off x="1349084" y="3495124"/>
            <a:ext cx="4990744" cy="1105701"/>
            <a:chOff x="4706669" y="7101781"/>
            <a:chExt cx="4990744" cy="1105701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66D5F3CF-0028-9962-AA3F-014904F2627A}"/>
                </a:ext>
              </a:extLst>
            </p:cNvPr>
            <p:cNvGrpSpPr/>
            <p:nvPr/>
          </p:nvGrpSpPr>
          <p:grpSpPr>
            <a:xfrm>
              <a:off x="4706669" y="7101781"/>
              <a:ext cx="4990744" cy="1105701"/>
              <a:chOff x="1333856" y="3484612"/>
              <a:chExt cx="4990744" cy="1105701"/>
            </a:xfrm>
          </p:grpSpPr>
          <p:sp>
            <p:nvSpPr>
              <p:cNvPr id="51" name="Прямоугольник: скругленные углы 50">
                <a:extLst>
                  <a:ext uri="{FF2B5EF4-FFF2-40B4-BE49-F238E27FC236}">
                    <a16:creationId xmlns:a16="http://schemas.microsoft.com/office/drawing/2014/main" id="{9E44AB73-1F72-AA9E-BC84-80CC33C409D4}"/>
                  </a:ext>
                </a:extLst>
              </p:cNvPr>
              <p:cNvSpPr/>
              <p:nvPr/>
            </p:nvSpPr>
            <p:spPr>
              <a:xfrm>
                <a:off x="1413164" y="3484612"/>
                <a:ext cx="4911436" cy="1105701"/>
              </a:xfrm>
              <a:prstGeom prst="roundRect">
                <a:avLst/>
              </a:prstGeom>
              <a:solidFill>
                <a:schemeClr val="lt1">
                  <a:alpha val="86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97CF7C6-1B11-7EFC-CE38-43A98306679A}"/>
                  </a:ext>
                </a:extLst>
              </p:cNvPr>
              <p:cNvSpPr txBox="1"/>
              <p:nvPr/>
            </p:nvSpPr>
            <p:spPr>
              <a:xfrm>
                <a:off x="1333856" y="3563770"/>
                <a:ext cx="40825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Иц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иц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иц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— у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палаці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принц</a:t>
                </a:r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2" name="Рисунок 41" descr="Изображение выглядит как мультфильм, иллюстрация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945E6724-09B6-FDD7-EA77-35F997C23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995" y="7129922"/>
              <a:ext cx="1049418" cy="1049418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AE56789F-89D8-DA83-E0FC-E195CF7D24DE}"/>
              </a:ext>
            </a:extLst>
          </p:cNvPr>
          <p:cNvGrpSpPr/>
          <p:nvPr/>
        </p:nvGrpSpPr>
        <p:grpSpPr>
          <a:xfrm>
            <a:off x="1421000" y="4562244"/>
            <a:ext cx="5036063" cy="1254747"/>
            <a:chOff x="6578331" y="5459455"/>
            <a:chExt cx="5036063" cy="1254747"/>
          </a:xfrm>
        </p:grpSpPr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CF3985F0-A349-F366-CE11-3CF15A32989A}"/>
                </a:ext>
              </a:extLst>
            </p:cNvPr>
            <p:cNvGrpSpPr/>
            <p:nvPr/>
          </p:nvGrpSpPr>
          <p:grpSpPr>
            <a:xfrm>
              <a:off x="6578331" y="5512592"/>
              <a:ext cx="4911436" cy="1105701"/>
              <a:chOff x="1413164" y="4587876"/>
              <a:chExt cx="4911436" cy="1105701"/>
            </a:xfrm>
          </p:grpSpPr>
          <p:sp>
            <p:nvSpPr>
              <p:cNvPr id="56" name="Прямоугольник: скругленные углы 55">
                <a:extLst>
                  <a:ext uri="{FF2B5EF4-FFF2-40B4-BE49-F238E27FC236}">
                    <a16:creationId xmlns:a16="http://schemas.microsoft.com/office/drawing/2014/main" id="{36898D98-109F-1A17-61A4-17966A48836F}"/>
                  </a:ext>
                </a:extLst>
              </p:cNvPr>
              <p:cNvSpPr/>
              <p:nvPr/>
            </p:nvSpPr>
            <p:spPr>
              <a:xfrm>
                <a:off x="1413164" y="4587876"/>
                <a:ext cx="4911436" cy="1105701"/>
              </a:xfrm>
              <a:prstGeom prst="roundRect">
                <a:avLst/>
              </a:prstGeom>
              <a:solidFill>
                <a:schemeClr val="lt1">
                  <a:alpha val="86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05535DC-18A1-7229-0A7C-BE728623EC70}"/>
                  </a:ext>
                </a:extLst>
              </p:cNvPr>
              <p:cNvSpPr txBox="1"/>
              <p:nvPr/>
            </p:nvSpPr>
            <p:spPr>
              <a:xfrm>
                <a:off x="1447714" y="4720007"/>
                <a:ext cx="40825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Це</a:t>
                </a:r>
                <a:r>
                  <a:rPr lang="ru-RU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це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це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- у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дзеркалі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лице</a:t>
                </a:r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" name="Рисунок 6" descr="Изображение выглядит как зарисовка, рисунок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5BAAB2E-39FD-F15B-16B9-759D4EA77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9647" y="5459455"/>
              <a:ext cx="1254747" cy="1254747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3E288E84-CDEE-B82D-5FC7-5078C3E7465B}"/>
              </a:ext>
            </a:extLst>
          </p:cNvPr>
          <p:cNvGrpSpPr/>
          <p:nvPr/>
        </p:nvGrpSpPr>
        <p:grpSpPr>
          <a:xfrm>
            <a:off x="1355849" y="5721082"/>
            <a:ext cx="4990744" cy="1105701"/>
            <a:chOff x="6991509" y="4619226"/>
            <a:chExt cx="4990744" cy="1105701"/>
          </a:xfrm>
        </p:grpSpPr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A210EA99-D4D2-EA29-321D-B2987D5E08E3}"/>
                </a:ext>
              </a:extLst>
            </p:cNvPr>
            <p:cNvGrpSpPr/>
            <p:nvPr/>
          </p:nvGrpSpPr>
          <p:grpSpPr>
            <a:xfrm>
              <a:off x="6991509" y="4619226"/>
              <a:ext cx="4990744" cy="1105701"/>
              <a:chOff x="1333856" y="5691142"/>
              <a:chExt cx="4990744" cy="1105701"/>
            </a:xfrm>
          </p:grpSpPr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27638122-1A9F-D33D-4BA9-8ED6E34DBA4C}"/>
                  </a:ext>
                </a:extLst>
              </p:cNvPr>
              <p:cNvSpPr/>
              <p:nvPr/>
            </p:nvSpPr>
            <p:spPr>
              <a:xfrm>
                <a:off x="1413164" y="5691142"/>
                <a:ext cx="4911436" cy="1105701"/>
              </a:xfrm>
              <a:prstGeom prst="roundRect">
                <a:avLst/>
              </a:prstGeom>
              <a:solidFill>
                <a:schemeClr val="lt1">
                  <a:alpha val="86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5ED5608-1DB0-5ADB-C018-02BA9D35E222}"/>
                  </a:ext>
                </a:extLst>
              </p:cNvPr>
              <p:cNvSpPr txBox="1"/>
              <p:nvPr/>
            </p:nvSpPr>
            <p:spPr>
              <a:xfrm>
                <a:off x="1333856" y="5760095"/>
                <a:ext cx="40825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Ац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ац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ац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— </a:t>
                </a:r>
                <a:r>
                  <a:rPr lang="ru-RU" sz="28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будували</a:t>
                </a:r>
                <a:r>
                  <a:rPr lang="ru-RU" sz="2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ми палац.</a:t>
                </a:r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Рисунок 24" descr="Изображение выглядит как строительство, мультфильм, замок, Мир Уолта Диснея&#10;&#10;Автоматически созданное описание">
              <a:extLst>
                <a:ext uri="{FF2B5EF4-FFF2-40B4-BE49-F238E27FC236}">
                  <a16:creationId xmlns:a16="http://schemas.microsoft.com/office/drawing/2014/main" id="{AB92B069-2E7B-839C-0AE2-63A809110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7021" y="4678540"/>
              <a:ext cx="961830" cy="961830"/>
            </a:xfrm>
            <a:prstGeom prst="rect">
              <a:avLst/>
            </a:prstGeom>
          </p:spPr>
        </p:pic>
      </p:grpSp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18830" y="2907665"/>
            <a:ext cx="369570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46667 0.57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2856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6276 0.412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2064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46094 0.2453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1226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46276 0.1002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50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46276 -0.0569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-2847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6276 -0.2071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-1037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275638-9D01-4DD9-8213-239241C512EC}"/>
</file>

<file path=customXml/itemProps2.xml><?xml version="1.0" encoding="utf-8"?>
<ds:datastoreItem xmlns:ds="http://schemas.openxmlformats.org/officeDocument/2006/customXml" ds:itemID="{4B2BD9B1-7DE0-4FAF-88CC-E8CFE7DA0781}"/>
</file>

<file path=customXml/itemProps3.xml><?xml version="1.0" encoding="utf-8"?>
<ds:datastoreItem xmlns:ds="http://schemas.openxmlformats.org/officeDocument/2006/customXml" ds:itemID="{7763BB42-D354-43AC-BD92-8644E4F0E079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54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2024-05-03T09:33:00Z</dcterms:created>
  <dcterms:modified xsi:type="dcterms:W3CDTF">2024-12-27T16:10:05Z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DB4BE36B9180437AAF56C9DDA70DB4B0_12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