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2600" y="1483360"/>
            <a:ext cx="306705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