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висока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трава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139531" y="2501687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не коси траву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87323" y="2477652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у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траві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слива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98384" y="2507626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вище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голови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109445" y="2495046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</a:t>
            </a:r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</a:t>
            </a:r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вовче</a:t>
            </a:r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лігво</a:t>
            </a:r>
            <a:endParaRPr lang="ru-RU" sz="44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169159" y="2501687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зайці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у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траві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75" y="3739610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15</cp:revision>
  <dcterms:created xsi:type="dcterms:W3CDTF">2024-07-23T13:51:45Z</dcterms:created>
  <dcterms:modified xsi:type="dcterms:W3CDTF">2024-11-14T09:55:41Z</dcterms:modified>
</cp:coreProperties>
</file>