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51472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BE5056-6206-4666-A7CD-BD1A1FDD58D7}"/>
</file>

<file path=customXml/itemProps2.xml><?xml version="1.0" encoding="utf-8"?>
<ds:datastoreItem xmlns:ds="http://schemas.openxmlformats.org/officeDocument/2006/customXml" ds:itemID="{DFD8F022-4DE6-4456-88F0-A06D1575161F}"/>
</file>

<file path=customXml/itemProps3.xml><?xml version="1.0" encoding="utf-8"?>
<ds:datastoreItem xmlns:ds="http://schemas.openxmlformats.org/officeDocument/2006/customXml" ds:itemID="{72424320-AB3B-4457-BC3B-0FFE94578203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