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20" y="77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9D232-7F65-469E-A2C8-CBB2DF52E8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2E1DE89-9AEB-42A0-870E-CF24170989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1910FE6-BB73-4FB4-8F0E-D5C6AB495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785C32-021D-4EB1-8710-1D88D38E6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FEFCB78-3257-4DDF-ACD0-D1050E132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8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AA7584-EE87-4EA8-B637-F58944B7B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909D945-52DF-44E0-937F-781CB045E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419261E-01D5-4A7C-A424-C34B65FE5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B44324-7D82-4E0B-9925-8B0164814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B0C2E7D-C74B-4B7E-ACAE-12BB3025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2029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26C95D3-2560-4112-88C2-DA9D0F4E5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EE6736D-9C9E-430C-86B2-85096B0BE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078729-BEC0-4411-BE25-0F171FB6F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2567A39-589F-40EB-9E73-4ACE0D87A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7C08F9C-890C-44E3-9346-95EA3A25E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789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A53659-5AE3-4A38-BA23-CE36BD269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26C2C-F5B4-4649-A70B-5FF542F7E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4E58A1-3CD9-48A8-A89C-E0ED31705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277B811-815F-4950-9EFA-DD27FF0B9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5B32840-1366-480E-ABA9-303FEC1A0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27468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9D6AF0-C5B5-46F8-88A7-ABBB18A2E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5AB1CF9-9FDA-4B71-BCBE-960496639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40E2147-8D40-4903-AEEE-D5E3BB8A0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07B1DB-1D8A-40CC-BFD7-4772C8E8A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079795B-E23A-4318-BD17-286F2124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4413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73293-7248-43C8-81D3-02DDB2014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F7342A-401B-4AB3-90F7-51DCC65843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E11EAE9-5325-45C9-AA3A-22FF3B3694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7BE70BE-F79D-4204-871D-B0B9DD59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0C3D439-A884-49BC-9D0C-2657D8B5D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B98D9A-81CD-4D66-B349-94375C6B7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372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BDB0C-8FA7-443C-9034-AEACF5F73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D9CE6F1-BB19-4631-989B-F1474F142B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9C4FA08-D61F-4ACD-BA4C-E6E248C43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17A3815-0CF5-4559-990F-A038A49564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93EB849-2C80-4FE0-8BEB-D7D261910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9C37343-CE17-48A5-AE2C-C956D7B0A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220EF3E-44FF-45A7-AB55-DF0435FDE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B49CC36-0ED7-4F97-90B0-82142CE0B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317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E847A0-70FA-4C0F-BDC0-DA203A06D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6317A8A4-BC30-43A5-B462-3C6D22A6F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3815801-EC46-4994-92E1-5AFB4C4FE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1289B5-11CC-4BA7-AFE4-8FC21B2F7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7610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BE0CCE23-6CFA-4355-8B68-227DC2733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7CA4752D-D93B-4261-8BB5-CB8D41E70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6F4AEE9-81F9-4ACB-AAB9-AA891EBF3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5377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38AF8-1A02-4D30-ABC2-C4A07A5DD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510E1-037D-4E31-9FED-BB757C745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9183E1E-DA09-4B47-9293-9CA7242CBD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87226B9-8680-4ABB-8C6B-16BEB7364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44491D3-E4F3-44FE-9BE2-69FA1B0A1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05BA6-7B52-498C-AF1C-274AD24B5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7532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39F706-D965-48A8-AB44-F335868E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5384D0A1-3EB8-45C2-A828-4E24728E2D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027FA24-BDDC-4426-98F0-E6D470F067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E400E69-6EE0-4C70-9DAD-291078BD5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A9FD1C7-EB34-462B-BDFD-D4FBE412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80548E0-D71A-428E-BBE9-5D0431BE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608071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F41A1D4-13D6-4412-B6FA-D0D3D9CC1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EA4642-7E91-4883-B824-526FFFA5D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FCE6A0A-E2AE-43E2-89E2-0DA99F74C3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CB274-B013-47AF-A63B-C884CE3479FD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2AF519A-DB67-44CA-B43E-2835571C81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A05209A-CAFA-4166-BE3A-55CE71D14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D1AD9-2623-408E-B330-BE064A14E4A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662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microsoft.com/office/2007/relationships/hdphoto" Target="../media/hdphoto3.wdp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microsoft.com/office/2007/relationships/hdphoto" Target="../media/hdphoto4.wdp"/><Relationship Id="rId22" Type="http://schemas.openxmlformats.org/officeDocument/2006/relationships/image" Target="../media/image17.png"/><Relationship Id="rId23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1B4AB3C-85D6-4312-8141-2DAE14036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Прямокутник: округлені кути 57">
            <a:extLst>
              <a:ext uri="{FF2B5EF4-FFF2-40B4-BE49-F238E27FC236}">
                <a16:creationId xmlns:a16="http://schemas.microsoft.com/office/drawing/2014/main" id="{0CAA1F4B-5608-4262-80BF-D557620F366D}"/>
              </a:ext>
            </a:extLst>
          </p:cNvPr>
          <p:cNvSpPr/>
          <p:nvPr/>
        </p:nvSpPr>
        <p:spPr>
          <a:xfrm rot="5400000">
            <a:off x="4896863" y="2296513"/>
            <a:ext cx="5782851" cy="209264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682468" y="479402"/>
            <a:ext cx="6059500" cy="5767291"/>
          </a:xfrm>
          <a:prstGeom prst="roundRect">
            <a:avLst>
              <a:gd name="adj" fmla="val 603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EFD006-5059-40E7-B2EF-9434EAAB1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803" y="1230274"/>
            <a:ext cx="5093837" cy="509383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89CD3CE-4770-4F80-86CB-86D0F2A2C9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7891" b="67383" l="9473" r="85938">
                        <a14:foregroundMark x1="53418" y1="37891" x2="55469" y2="37891"/>
                        <a14:foregroundMark x1="32715" y1="67383" x2="31348" y2="67090"/>
                        <a14:foregroundMark x1="43164" y1="66406" x2="43164" y2="66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540" r="4465" b="29443"/>
          <a:stretch/>
        </p:blipFill>
        <p:spPr>
          <a:xfrm>
            <a:off x="704184" y="1918456"/>
            <a:ext cx="5833152" cy="2353471"/>
          </a:xfrm>
          <a:prstGeom prst="rect">
            <a:avLst/>
          </a:prstGeom>
        </p:spPr>
      </p:pic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3EDB7BBD-8783-4E0C-8EDA-0A8977FB7906}"/>
              </a:ext>
            </a:extLst>
          </p:cNvPr>
          <p:cNvGrpSpPr/>
          <p:nvPr/>
        </p:nvGrpSpPr>
        <p:grpSpPr>
          <a:xfrm>
            <a:off x="-2765043" y="374169"/>
            <a:ext cx="9973710" cy="3754628"/>
            <a:chOff x="4164675" y="1245052"/>
            <a:chExt cx="10626436" cy="387936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5697BD9E-6A4E-4498-983A-EF8297CFD8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418" b="20370"/>
            <a:stretch/>
          </p:blipFill>
          <p:spPr>
            <a:xfrm>
              <a:off x="7725291" y="2038175"/>
              <a:ext cx="7065820" cy="308624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F136DFD0-358C-43F1-93C5-AED5453BD9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164675" y="1245052"/>
              <a:ext cx="448887" cy="374073"/>
            </a:xfrm>
            <a:prstGeom prst="rect">
              <a:avLst/>
            </a:prstGeom>
          </p:spPr>
        </p:pic>
      </p:grpSp>
      <p:grpSp>
        <p:nvGrpSpPr>
          <p:cNvPr id="26" name="Групувати 25">
            <a:extLst>
              <a:ext uri="{FF2B5EF4-FFF2-40B4-BE49-F238E27FC236}">
                <a16:creationId xmlns:a16="http://schemas.microsoft.com/office/drawing/2014/main" id="{17E87F51-F15A-4806-B4A9-91DB56E81F4D}"/>
              </a:ext>
            </a:extLst>
          </p:cNvPr>
          <p:cNvGrpSpPr/>
          <p:nvPr/>
        </p:nvGrpSpPr>
        <p:grpSpPr>
          <a:xfrm>
            <a:off x="1712719" y="2991040"/>
            <a:ext cx="3938365" cy="1467968"/>
            <a:chOff x="2349133" y="3005980"/>
            <a:chExt cx="3938365" cy="146796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363331D0-2E66-478A-B2D2-A8DDDC7EA6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349133" y="3046040"/>
              <a:ext cx="448887" cy="374073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F0B33F49-E5AF-4207-9C4E-A42CC9B4F1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579828" y="3492960"/>
              <a:ext cx="448887" cy="374073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B51BD312-821C-479F-9FAA-9A0E7610C0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028715" y="3596126"/>
              <a:ext cx="448887" cy="374073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C98AA159-29D0-48C7-95F8-99808BF6AF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2826546" y="3987900"/>
              <a:ext cx="448887" cy="37407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66073DA-7BE2-43E3-A0D8-0C94C33FF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685824" y="3577440"/>
              <a:ext cx="448887" cy="374073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649F500-219A-42A1-9E19-69C40AC47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3787089" y="4069448"/>
              <a:ext cx="448887" cy="374073"/>
            </a:xfrm>
            <a:prstGeom prst="rect">
              <a:avLst/>
            </a:prstGeom>
          </p:spPr>
        </p:pic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id="{9A46A351-7668-4956-9BB8-F792875778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181585" y="3374152"/>
              <a:ext cx="448887" cy="374073"/>
            </a:xfrm>
            <a:prstGeom prst="rect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76322E56-A52E-4887-AAD0-CDD3185CD8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58652" y="3382017"/>
              <a:ext cx="448887" cy="374073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826D39EE-D01F-44C6-9D08-A627EA4B3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4567376" y="3903043"/>
              <a:ext cx="448887" cy="37407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3DB2030A-A4EB-40F3-95F9-244054211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485443" y="3949102"/>
              <a:ext cx="448887" cy="37407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6389ABB-E84F-42D3-86AF-44B8E4E341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029764" y="4099875"/>
              <a:ext cx="448887" cy="37407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24F92586-6257-47B2-BE0C-7D252C474E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1016" b="76953" l="9961" r="89844">
                          <a14:foregroundMark x1="50098" y1="43066" x2="49316" y2="41602"/>
                          <a14:foregroundMark x1="50684" y1="75000" x2="50586" y2="76855"/>
                          <a14:foregroundMark x1="42773" y1="41113" x2="43652" y2="41895"/>
                          <a14:foregroundMark x1="39258" y1="76953" x2="38672" y2="76855"/>
                          <a14:backgroundMark x1="23340" y1="68750" x2="25586" y2="75879"/>
                          <a14:backgroundMark x1="19922" y1="71875" x2="22852" y2="73438"/>
                          <a14:backgroundMark x1="35938" y1="72266" x2="35059" y2="78418"/>
                          <a14:backgroundMark x1="45215" y1="72754" x2="48730" y2="76758"/>
                          <a14:backgroundMark x1="54688" y1="72363" x2="59766" y2="79004"/>
                          <a14:backgroundMark x1="64160" y1="71484" x2="67773" y2="79492"/>
                          <a14:backgroundMark x1="72852" y1="69531" x2="74707" y2="779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48" t="39302" r="54199" b="55703"/>
            <a:stretch/>
          </p:blipFill>
          <p:spPr>
            <a:xfrm>
              <a:off x="5838611" y="3005980"/>
              <a:ext cx="448887" cy="374073"/>
            </a:xfrm>
            <a:prstGeom prst="rect">
              <a:avLst/>
            </a:prstGeom>
          </p:spPr>
        </p:pic>
      </p:grp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59FD70A-DFF5-489C-BD76-401C94AFE7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684" y="1392770"/>
            <a:ext cx="1707485" cy="1687049"/>
          </a:xfrm>
          <a:prstGeom prst="rect">
            <a:avLst/>
          </a:prstGeom>
        </p:spPr>
      </p:pic>
      <p:grpSp>
        <p:nvGrpSpPr>
          <p:cNvPr id="42" name="Групувати 41">
            <a:extLst>
              <a:ext uri="{FF2B5EF4-FFF2-40B4-BE49-F238E27FC236}">
                <a16:creationId xmlns:a16="http://schemas.microsoft.com/office/drawing/2014/main" id="{BE29DF0C-2BBB-4D0E-AF8F-1AB6E2FEDFEA}"/>
              </a:ext>
            </a:extLst>
          </p:cNvPr>
          <p:cNvGrpSpPr/>
          <p:nvPr/>
        </p:nvGrpSpPr>
        <p:grpSpPr>
          <a:xfrm>
            <a:off x="1768715" y="3205433"/>
            <a:ext cx="4066159" cy="1535053"/>
            <a:chOff x="2087727" y="3257920"/>
            <a:chExt cx="4405200" cy="1643905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C5426B3C-E2FE-4743-B383-3E8A54285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727" y="3257920"/>
              <a:ext cx="1156854" cy="1156854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EFA148E7-92B1-45C7-8CA7-59468E0E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929821" y="3772945"/>
              <a:ext cx="1037331" cy="1037331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D791AF36-B5B1-4F7D-AA56-2A7F66656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4504" y="3802600"/>
              <a:ext cx="1034397" cy="1034397"/>
            </a:xfrm>
            <a:prstGeom prst="rect">
              <a:avLst/>
            </a:prstGeom>
          </p:spPr>
        </p:pic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986EBD4B-94FB-4206-96D7-C7D2B7D983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36073" y="3373086"/>
              <a:ext cx="1156854" cy="1156854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25FE58A0-0A57-4C8E-910D-6F5C4065363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4953" y="3931917"/>
              <a:ext cx="969908" cy="969908"/>
            </a:xfrm>
            <a:prstGeom prst="rect">
              <a:avLst/>
            </a:prstGeom>
          </p:spPr>
        </p:pic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A28CB77E-5BF8-4B65-B187-5F1DB1CAB6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076" y="1779780"/>
            <a:ext cx="1107355" cy="1107355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A4512BF-EEBC-4A5C-8119-D9607453B65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009" y="3027722"/>
            <a:ext cx="1124868" cy="1124868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39411F51-9FD3-48AB-878C-DCC1B5DF2C4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16" y="611308"/>
            <a:ext cx="1036566" cy="1036566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08C07A5D-B717-4D58-A1E8-66175A7690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634" y="1219965"/>
            <a:ext cx="2092643" cy="2092643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F6B82540-A274-42E7-9D21-C9806567B8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667" y="6037117"/>
            <a:ext cx="930155" cy="856253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7B26FE05-77F9-46D4-BDD1-A0389BC565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1016" b="76953" l="9961" r="89844">
                        <a14:foregroundMark x1="50098" y1="43066" x2="49316" y2="41602"/>
                        <a14:foregroundMark x1="50684" y1="75000" x2="50586" y2="76855"/>
                        <a14:foregroundMark x1="42773" y1="41113" x2="43652" y2="41895"/>
                        <a14:foregroundMark x1="39258" y1="76953" x2="38672" y2="76855"/>
                        <a14:backgroundMark x1="23340" y1="68750" x2="25586" y2="75879"/>
                        <a14:backgroundMark x1="19922" y1="71875" x2="22852" y2="73438"/>
                        <a14:backgroundMark x1="35938" y1="72266" x2="35059" y2="78418"/>
                        <a14:backgroundMark x1="45215" y1="72754" x2="48730" y2="76758"/>
                        <a14:backgroundMark x1="54688" y1="72363" x2="59766" y2="79004"/>
                        <a14:backgroundMark x1="64160" y1="71484" x2="67773" y2="79492"/>
                        <a14:backgroundMark x1="72852" y1="69531" x2="74707" y2="779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448" t="39302" r="54199" b="55703"/>
          <a:stretch/>
        </p:blipFill>
        <p:spPr>
          <a:xfrm rot="21288247">
            <a:off x="7622690" y="1786536"/>
            <a:ext cx="1013777" cy="844815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DBBFF227-8095-42CB-9CA5-FC1F4CC79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5" y="626047"/>
            <a:ext cx="922884" cy="92288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2F9450B3-9CC8-4DC8-8E85-C4308494CD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2080" y="2881202"/>
            <a:ext cx="956420" cy="95642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B349624B-B426-4737-BA42-A3F9D987F4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729" y="3798787"/>
            <a:ext cx="1163107" cy="1163107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D79D502-65FD-4F5C-8264-28B886FC525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303" y="5121181"/>
            <a:ext cx="1163107" cy="1163107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90551344-7520-4727-B997-16BE8B4F60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21" y="4247216"/>
            <a:ext cx="968006" cy="956420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3A9ACC02-98A7-4557-AA41-12C63DB160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8463" y="1382739"/>
            <a:ext cx="2224828" cy="226412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id="{C068E093-25B7-4F7D-9F17-C67152DFC205}"/>
              </a:ext>
            </a:extLst>
          </p:cNvPr>
          <p:cNvGrpSpPr/>
          <p:nvPr/>
        </p:nvGrpSpPr>
        <p:grpSpPr>
          <a:xfrm>
            <a:off x="1798869" y="3423276"/>
            <a:ext cx="3995923" cy="1317210"/>
            <a:chOff x="2281532" y="3648355"/>
            <a:chExt cx="3995923" cy="1317210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41694D47-D8CA-40D7-B77C-E1850647D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5986">
              <a:off x="2281532" y="3648355"/>
              <a:ext cx="824345" cy="824345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F76E1857-0190-4C0E-A3D3-4037DEA08A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84">
              <a:off x="3092430" y="4011041"/>
              <a:ext cx="824345" cy="824345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E3190FF7-9306-4487-AD4B-AB18467F87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46365">
              <a:off x="3892928" y="4141220"/>
              <a:ext cx="824345" cy="824345"/>
            </a:xfrm>
            <a:prstGeom prst="rect">
              <a:avLst/>
            </a:prstGeom>
          </p:spPr>
        </p:pic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4BD4AD7C-BAFB-4685-9B0B-DB34B2466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01018">
              <a:off x="4707283" y="4015336"/>
              <a:ext cx="824345" cy="824345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4036585-503E-4F2C-A5ED-5E03B2F458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60612">
              <a:off x="5453110" y="3727905"/>
              <a:ext cx="824345" cy="824345"/>
            </a:xfrm>
            <a:prstGeom prst="rect">
              <a:avLst/>
            </a:prstGeom>
          </p:spPr>
        </p:pic>
      </p:grpSp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7FEDD16-473D-4DD2-AD97-C131BB9EA55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9961" b="89844" l="8594" r="93066">
                        <a14:foregroundMark x1="10352" y1="55469" x2="8594" y2="54395"/>
                        <a14:foregroundMark x1="64355" y1="89941" x2="66211" y2="88770"/>
                        <a14:foregroundMark x1="91406" y1="60156" x2="93066" y2="63672"/>
                        <a14:foregroundMark x1="25977" y1="15039" x2="25391" y2="12109"/>
                        <a14:foregroundMark x1="26074" y1="11426" x2="25586" y2="1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35" y="2991040"/>
            <a:ext cx="2092643" cy="209264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6BA0178-2D64-4482-8BE4-DB4693F5171C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8301" b="76270" l="18848" r="64648">
                        <a14:foregroundMark x1="43652" y1="74902" x2="43652" y2="76270"/>
                        <a14:foregroundMark x1="19434" y1="60645" x2="19193" y2="60124"/>
                        <a14:foregroundMark x1="61914" y1="62695" x2="64648" y2="64648"/>
                        <a14:backgroundMark x1="15625" y1="58203" x2="18457" y2="60742"/>
                        <a14:backgroundMark x1="20215" y1="54297" x2="21680" y2="53223"/>
                        <a14:backgroundMark x1="24609" y1="51953" x2="25879" y2="50781"/>
                        <a14:backgroundMark x1="28125" y1="47852" x2="29004" y2="46680"/>
                        <a14:backgroundMark x1="31250" y1="44531" x2="32031" y2="43262"/>
                        <a14:backgroundMark x1="33984" y1="41602" x2="33984" y2="40234"/>
                        <a14:backgroundMark x1="32715" y1="37109" x2="33691" y2="38574"/>
                        <a14:backgroundMark x1="35254" y1="32227" x2="35059" y2="33691"/>
                        <a14:backgroundMark x1="37695" y1="31836" x2="40820" y2="33203"/>
                        <a14:backgroundMark x1="42676" y1="33594" x2="43457" y2="34766"/>
                        <a14:backgroundMark x1="45996" y1="33105" x2="46777" y2="32324"/>
                        <a14:backgroundMark x1="38086" y1="23145" x2="37598" y2="23242"/>
                        <a14:backgroundMark x1="45801" y1="15234" x2="50488" y2="19824"/>
                        <a14:backgroundMark x1="40820" y1="24414" x2="47559" y2="30762"/>
                        <a14:backgroundMark x1="53906" y1="41602" x2="55371" y2="43262"/>
                        <a14:backgroundMark x1="18945" y1="70215" x2="18945" y2="70215"/>
                        <a14:backgroundMark x1="17969" y1="69141" x2="20508" y2="70703"/>
                        <a14:backgroundMark x1="18457" y1="67188" x2="19434" y2="67578"/>
                        <a14:backgroundMark x1="94629" y1="23730" x2="94629" y2="23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81" r="31980" b="16364"/>
          <a:stretch/>
        </p:blipFill>
        <p:spPr>
          <a:xfrm>
            <a:off x="1557293" y="-1581554"/>
            <a:ext cx="4284335" cy="59285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25499C9-A448-4E3B-A356-D5FDC6BC60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747" y="466493"/>
            <a:ext cx="553008" cy="55300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C594E10-2D90-416E-B3D9-B5166F88642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132" y="479402"/>
            <a:ext cx="553008" cy="553008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0ACF0C1-E05C-4202-9C04-F1AD533F879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83" y="1619990"/>
            <a:ext cx="553008" cy="553008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A6D0F55F-294F-4C2E-9A90-CEB9BBE7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867" y="1617108"/>
            <a:ext cx="553008" cy="553008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16774086-E1B8-4116-B8A0-9652FD773A6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921" y="2914586"/>
            <a:ext cx="553008" cy="553008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62329449-2488-473F-89C5-BF0990C25C6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036" y="2770013"/>
            <a:ext cx="553008" cy="553008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C31D728A-3809-4FAA-BC5E-6F41D99CFA2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9401" y="4099872"/>
            <a:ext cx="553008" cy="55300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6801A2B1-3599-4560-A3A5-3778A91A073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489" y="3643386"/>
            <a:ext cx="553008" cy="55300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35AF4698-B328-4A21-8A36-960AFDCB0501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5534" y="5285158"/>
            <a:ext cx="553008" cy="553008"/>
          </a:xfrm>
          <a:prstGeom prst="rect">
            <a:avLst/>
          </a:prstGeom>
        </p:spPr>
      </p:pic>
      <p:pic>
        <p:nvPicPr>
          <p:cNvPr id="121" name="Picture 12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083520" y="3562500"/>
            <a:ext cx="2714625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86F713C-7D5E-4A83-84DA-6084B95C30A5}"/>
</file>

<file path=customXml/itemProps2.xml><?xml version="1.0" encoding="utf-8"?>
<ds:datastoreItem xmlns:ds="http://schemas.openxmlformats.org/officeDocument/2006/customXml" ds:itemID="{1BFE0F51-2F9B-4A2F-B833-C8E6959A413C}"/>
</file>

<file path=customXml/itemProps3.xml><?xml version="1.0" encoding="utf-8"?>
<ds:datastoreItem xmlns:ds="http://schemas.openxmlformats.org/officeDocument/2006/customXml" ds:itemID="{35D0E884-4F3C-40C8-8256-7D80C5DDB5F4}"/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3</cp:revision>
  <dcterms:created xsi:type="dcterms:W3CDTF">2025-04-29T14:16:31Z</dcterms:created>
  <dcterms:modified xsi:type="dcterms:W3CDTF">2025-04-29T16:16:07Z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