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179397" y="5214757"/>
            <a:ext cx="587139" cy="702656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0742" y="3136681"/>
            <a:ext cx="769441" cy="7694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6" r="2888"/>
          <a:stretch/>
        </p:blipFill>
        <p:spPr>
          <a:xfrm rot="1771939">
            <a:off x="3233050" y="2377149"/>
            <a:ext cx="1459760" cy="14250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r="1191"/>
          <a:stretch/>
        </p:blipFill>
        <p:spPr>
          <a:xfrm rot="20536756">
            <a:off x="4977545" y="4978569"/>
            <a:ext cx="1486932" cy="1483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804"/>
          <a:stretch/>
        </p:blipFill>
        <p:spPr>
          <a:xfrm>
            <a:off x="7069024" y="797212"/>
            <a:ext cx="1627545" cy="17156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621"/>
          <a:stretch/>
        </p:blipFill>
        <p:spPr>
          <a:xfrm rot="3231136">
            <a:off x="8082610" y="2631493"/>
            <a:ext cx="1492119" cy="1536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9" r="-9"/>
          <a:stretch/>
        </p:blipFill>
        <p:spPr>
          <a:xfrm rot="19101745">
            <a:off x="8090522" y="5470156"/>
            <a:ext cx="1323578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1777" y="3163792"/>
            <a:ext cx="1633880" cy="1633880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323" y="881836"/>
            <a:ext cx="1219148" cy="1219148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2311" y="2089427"/>
            <a:ext cx="647581" cy="647581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061" y="886412"/>
            <a:ext cx="4756181" cy="4872185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2352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2024-07-26T21:12:44Z</dcterms:created>
  <dcterms:modified xsi:type="dcterms:W3CDTF">2024-12-08T09:31:12Z</dcterms:modified>
</cp:coreProperties>
</file>