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03" y="-41564"/>
            <a:ext cx="867804" cy="806906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5355" y="3240405"/>
            <a:ext cx="34861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16</cp:revision>
  <dcterms:created xsi:type="dcterms:W3CDTF">2024-06-03T20:22:00Z</dcterms:created>
  <dcterms:modified xsi:type="dcterms:W3CDTF">2024-07-16T09:50:59Z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