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198" y="102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audio" Target="../media/media1.mp3"/><Relationship Id="rId13" Type="http://schemas.microsoft.com/office/2007/relationships/media" Target="../media/media1.mp3"/><Relationship Id="rId14" Type="http://schemas.openxmlformats.org/officeDocument/2006/relationships/image" Target="../media/image12.png"/><Relationship Id="rId15" Type="http://schemas.openxmlformats.org/officeDocument/2006/relationships/audio" Target="../media/media2.mp3"/><Relationship Id="rId16" Type="http://schemas.microsoft.com/office/2007/relationships/media" Target="../media/media2.mp3"/><Relationship Id="rId17" Type="http://schemas.openxmlformats.org/officeDocument/2006/relationships/image" Target="../media/image13.png"/><Relationship Id="rId18" Type="http://schemas.openxmlformats.org/officeDocument/2006/relationships/tags" Target="../tags/tag1.xml"/><Relationship Id="rId19" Type="http://schemas.openxmlformats.org/officeDocument/2006/relationships/image" Target="../media/image14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288734" y="4669676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288734" y="3084723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88734" y="1501877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4800591" y="224914"/>
            <a:ext cx="2574646" cy="9542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Рисунок 12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4751" y="190033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4942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5133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751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942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133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653" y="1693049"/>
            <a:ext cx="981776" cy="98177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7715" y="1812542"/>
            <a:ext cx="981776" cy="88414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525" y="1706703"/>
            <a:ext cx="981776" cy="98177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4105" y="1812004"/>
            <a:ext cx="981776" cy="88414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2526" y="1714364"/>
            <a:ext cx="981776" cy="98177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548" y="1814411"/>
            <a:ext cx="981776" cy="88414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7527" y="1693820"/>
            <a:ext cx="981776" cy="9817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506" y="1823764"/>
            <a:ext cx="981776" cy="88414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1675" y="3333150"/>
            <a:ext cx="898806" cy="82690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9"/>
          <a:srcRect r="52848"/>
          <a:stretch>
            <a:fillRect/>
          </a:stretch>
        </p:blipFill>
        <p:spPr>
          <a:xfrm>
            <a:off x="1727358" y="4838182"/>
            <a:ext cx="497703" cy="94832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одежда, ремень, пряжка, Ременная пряж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531" y="4869438"/>
            <a:ext cx="931911" cy="9319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2155" y="4850701"/>
            <a:ext cx="961910" cy="85503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9"/>
          <a:srcRect r="52848"/>
          <a:stretch>
            <a:fillRect/>
          </a:stretch>
        </p:blipFill>
        <p:spPr>
          <a:xfrm>
            <a:off x="4787094" y="4816551"/>
            <a:ext cx="497703" cy="94832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дежда, ремень, пряжка, Ременная пряж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5087" y="4884751"/>
            <a:ext cx="931911" cy="931911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1891" y="4856778"/>
            <a:ext cx="961910" cy="855031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9"/>
          <a:srcRect r="52848"/>
          <a:stretch>
            <a:fillRect/>
          </a:stretch>
        </p:blipFill>
        <p:spPr>
          <a:xfrm>
            <a:off x="7809886" y="4838143"/>
            <a:ext cx="497703" cy="94832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дежда, ремень, пряжка, Ременная пряж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5587" y="4888159"/>
            <a:ext cx="931911" cy="9319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6211" y="4871513"/>
            <a:ext cx="961910" cy="855031"/>
          </a:xfrm>
          <a:prstGeom prst="rect">
            <a:avLst/>
          </a:prstGeom>
        </p:spPr>
      </p:pic>
      <p:pic>
        <p:nvPicPr>
          <p:cNvPr id="2" name="aa4b773936bb0cb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44595" y="1624776"/>
            <a:ext cx="609600" cy="609600"/>
          </a:xfrm>
          <a:prstGeom prst="rect">
            <a:avLst/>
          </a:prstGeom>
        </p:spPr>
      </p:pic>
      <p:pic>
        <p:nvPicPr>
          <p:cNvPr id="3" name="happy-wheels-z_uk-pobedy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44813" y="828982"/>
            <a:ext cx="609600" cy="6096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78514" y="3215805"/>
            <a:ext cx="1511996" cy="1091131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3111" y="3325912"/>
            <a:ext cx="898806" cy="82690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3380977" y="3215805"/>
            <a:ext cx="1511996" cy="109113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2118" y="3339434"/>
            <a:ext cx="898806" cy="826901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8135" y="3341164"/>
            <a:ext cx="898806" cy="826901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6334048" y="3203248"/>
            <a:ext cx="1511996" cy="109113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8405" y="3346997"/>
            <a:ext cx="898806" cy="82690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5860" y="3346996"/>
            <a:ext cx="898806" cy="826901"/>
          </a:xfrm>
          <a:prstGeom prst="rect">
            <a:avLst/>
          </a:prstGeom>
        </p:spPr>
      </p:pic>
      <p:pic>
        <p:nvPicPr>
          <p:cNvPr id="159" name="Picture 15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64370" y="2948940"/>
            <a:ext cx="2571750" cy="250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5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showWhenStopped="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14</cp:revision>
  <dcterms:created xsi:type="dcterms:W3CDTF">2024-04-14T20:42:00Z</dcterms:created>
  <dcterms:modified xsi:type="dcterms:W3CDTF">2024-07-03T06:31:56Z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CA7CF4677594456F9EE47232D2419384_12</vt:lpwstr>
  </property>
  <property fmtid="{D5CDD505-2E9C-101B-9397-08002B2CF9AE}" pid="3" name="KSOProductBuildVer">
    <vt:lpwstr>1033-12.2.0.17119</vt:lpwstr>
  </property>
</Properties>
</file>