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1750" y="2152015"/>
            <a:ext cx="31623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