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2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514" y="14148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06" y="2359861"/>
            <a:ext cx="1983799" cy="1983799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" y="4640836"/>
            <a:ext cx="2112748" cy="211274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  <a:endParaRPr lang="ru-RU" sz="72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44115" y="227367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89971" y="4617989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9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08" y="454868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68335" y="2915285"/>
            <a:ext cx="387667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8</cp:revision>
  <dcterms:created xsi:type="dcterms:W3CDTF">2024-05-13T11:26:00Z</dcterms:created>
  <dcterms:modified xsi:type="dcterms:W3CDTF">2024-07-03T22:23:45Z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