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slide" Target="slide1.xml"/><Relationship Id="rId15" Type="http://schemas.openxmlformats.org/officeDocument/2006/relationships/tags" Target="../tags/tag1.xml"/><Relationship Id="rId16" Type="http://schemas.openxmlformats.org/officeDocument/2006/relationships/image" Target="../media/image14.png"/><Relationship Id="rId17" Type="http://schemas.openxmlformats.org/officeDocument/2006/relationships/slideLayout" Target="../slideLayouts/slideLayout1.xml"/><Relationship Id="rId18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5626"/>
            <a:ext cx="12192000" cy="6863626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4875857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2755304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676671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4875857" y="239986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2778073" y="2404589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680289" y="240459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7403689" y="328656"/>
            <a:ext cx="2673843" cy="12664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676671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3016" y="4229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75" b="15275"/>
          <a:stretch>
            <a:fillRect/>
          </a:stretch>
        </p:blipFill>
        <p:spPr>
          <a:xfrm>
            <a:off x="709823" y="643315"/>
            <a:ext cx="1627341" cy="113017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2" b="7902"/>
          <a:stretch>
            <a:fillRect/>
          </a:stretch>
        </p:blipFill>
        <p:spPr>
          <a:xfrm>
            <a:off x="719392" y="2737740"/>
            <a:ext cx="1635330" cy="137689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" r="777"/>
          <a:stretch>
            <a:fillRect/>
          </a:stretch>
        </p:blipFill>
        <p:spPr>
          <a:xfrm>
            <a:off x="2919271" y="2633552"/>
            <a:ext cx="1411249" cy="143352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7" t="-4880" r="13027" b="-1138"/>
          <a:stretch>
            <a:fillRect/>
          </a:stretch>
        </p:blipFill>
        <p:spPr>
          <a:xfrm>
            <a:off x="5224338" y="2737740"/>
            <a:ext cx="961934" cy="132811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>
          <a:xfrm>
            <a:off x="2930935" y="4760508"/>
            <a:ext cx="1375066" cy="1368973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94" t="-2415" r="-5682" b="-1"/>
          <a:stretch>
            <a:fillRect/>
          </a:stretch>
        </p:blipFill>
        <p:spPr>
          <a:xfrm>
            <a:off x="729943" y="4760508"/>
            <a:ext cx="1587099" cy="125654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0" b="4860"/>
          <a:stretch>
            <a:fillRect/>
          </a:stretch>
        </p:blipFill>
        <p:spPr>
          <a:xfrm flipH="1">
            <a:off x="4829680" y="4689987"/>
            <a:ext cx="1828152" cy="134117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651849" y="243574"/>
            <a:ext cx="9847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endParaRPr lang="uk-UA" sz="9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кутник: округлені кути 5"/>
          <p:cNvSpPr/>
          <p:nvPr/>
        </p:nvSpPr>
        <p:spPr>
          <a:xfrm>
            <a:off x="2755304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4829680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76" r="6564"/>
          <a:stretch>
            <a:fillRect/>
          </a:stretch>
        </p:blipFill>
        <p:spPr>
          <a:xfrm>
            <a:off x="4870834" y="549191"/>
            <a:ext cx="1411979" cy="1418906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" r="632"/>
          <a:stretch>
            <a:fillRect/>
          </a:stretch>
        </p:blipFill>
        <p:spPr>
          <a:xfrm>
            <a:off x="2946813" y="549189"/>
            <a:ext cx="1400974" cy="1418907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0" b="3220"/>
          <a:stretch>
            <a:fillRect/>
          </a:stretch>
        </p:blipFill>
        <p:spPr>
          <a:xfrm>
            <a:off x="1932934" y="1083796"/>
            <a:ext cx="4399016" cy="414817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719" y="393938"/>
            <a:ext cx="1130856" cy="1130856"/>
          </a:xfrm>
          <a:prstGeom prst="rect">
            <a:avLst/>
          </a:prstGeom>
        </p:spPr>
      </p:pic>
      <p:pic>
        <p:nvPicPr>
          <p:cNvPr id="59" name="Picture 58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651750" y="2152015"/>
            <a:ext cx="2800350" cy="4057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WPS Presentation</Application>
  <PresentationFormat>Широкий екран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24</cp:revision>
  <dcterms:created xsi:type="dcterms:W3CDTF">2024-04-15T16:33:00Z</dcterms:created>
  <dcterms:modified xsi:type="dcterms:W3CDTF">2024-06-18T13:36:02Z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CD4ABB535F1F4A79A64F54B98C4C9376_12</vt:lpwstr>
  </property>
  <property fmtid="{D5CDD505-2E9C-101B-9397-08002B2CF9AE}" pid="3" name="KSOProductBuildVer">
    <vt:lpwstr>1033-12.2.0.17119</vt:lpwstr>
  </property>
</Properties>
</file>