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61" name="Picture 26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3761" y="2748900"/>
            <a:ext cx="33337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2EBFA2-635E-477F-B73F-F96FB5AFAE5A}"/>
</file>

<file path=customXml/itemProps2.xml><?xml version="1.0" encoding="utf-8"?>
<ds:datastoreItem xmlns:ds="http://schemas.openxmlformats.org/officeDocument/2006/customXml" ds:itemID="{7D891C47-965A-4EBC-B91A-76D933890B6A}"/>
</file>

<file path=customXml/itemProps3.xml><?xml version="1.0" encoding="utf-8"?>
<ds:datastoreItem xmlns:ds="http://schemas.openxmlformats.org/officeDocument/2006/customXml" ds:itemID="{44700947-07E2-4DAB-8CAA-2A226B991AAC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