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232" y="-15991"/>
            <a:ext cx="12208232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1" y="126099"/>
            <a:ext cx="7887742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12239" r="2998" b="13090"/>
          <a:stretch>
            <a:fillRect/>
          </a:stretch>
        </p:blipFill>
        <p:spPr>
          <a:xfrm>
            <a:off x="462245" y="459753"/>
            <a:ext cx="1946326" cy="1546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7767" r="2461" b="17311"/>
          <a:stretch>
            <a:fillRect/>
          </a:stretch>
        </p:blipFill>
        <p:spPr>
          <a:xfrm>
            <a:off x="2519126" y="680956"/>
            <a:ext cx="1777067" cy="1087997"/>
          </a:xfrm>
          <a:prstGeom prst="rect">
            <a:avLst/>
          </a:prstGeom>
        </p:spPr>
      </p:pic>
      <p:pic>
        <p:nvPicPr>
          <p:cNvPr id="17" name="Рисунок 16" descr="C:\Users\yanag\OneDrive\Робочий стіл\Picture1.pngPicture1"/>
          <p:cNvPicPr>
            <a:picLocks noChangeAspect="1"/>
          </p:cNvPicPr>
          <p:nvPr/>
        </p:nvPicPr>
        <p:blipFill rotWithShape="1">
          <a:blip r:embed="rId6"/>
          <a:srcRect l="2325" r="-1732"/>
          <a:stretch>
            <a:fillRect/>
          </a:stretch>
        </p:blipFill>
        <p:spPr>
          <a:xfrm>
            <a:off x="5652135" y="829945"/>
            <a:ext cx="1007110" cy="9753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" b="306"/>
          <a:stretch>
            <a:fillRect/>
          </a:stretch>
        </p:blipFill>
        <p:spPr>
          <a:xfrm rot="1631881">
            <a:off x="7052644" y="180124"/>
            <a:ext cx="876855" cy="1932300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7970928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7970928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4544" r="12820" b="4544"/>
          <a:stretch>
            <a:fillRect/>
          </a:stretch>
        </p:blipFill>
        <p:spPr>
          <a:xfrm>
            <a:off x="4124164" y="278184"/>
            <a:ext cx="1433346" cy="17361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6335" b="94"/>
          <a:stretch>
            <a:fillRect/>
          </a:stretch>
        </p:blipFill>
        <p:spPr>
          <a:xfrm>
            <a:off x="305527" y="2711405"/>
            <a:ext cx="1773386" cy="15441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r="-3471"/>
          <a:stretch>
            <a:fillRect/>
          </a:stretch>
        </p:blipFill>
        <p:spPr>
          <a:xfrm>
            <a:off x="1925463" y="2913150"/>
            <a:ext cx="2084356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3" t="-2539" r="-2278" b="74"/>
          <a:stretch>
            <a:fillRect/>
          </a:stretch>
        </p:blipFill>
        <p:spPr>
          <a:xfrm>
            <a:off x="3975745" y="2821626"/>
            <a:ext cx="1422582" cy="136361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0906" r="14250" b="9461"/>
          <a:stretch>
            <a:fillRect/>
          </a:stretch>
        </p:blipFill>
        <p:spPr>
          <a:xfrm>
            <a:off x="5647836" y="2645605"/>
            <a:ext cx="1445561" cy="16099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0" t="2538" r="18433" b="247"/>
          <a:stretch>
            <a:fillRect/>
          </a:stretch>
        </p:blipFill>
        <p:spPr>
          <a:xfrm>
            <a:off x="7116382" y="2619739"/>
            <a:ext cx="1066581" cy="1656574"/>
          </a:xfrm>
          <a:prstGeom prst="rect">
            <a:avLst/>
          </a:prstGeom>
        </p:spPr>
      </p:pic>
      <p:pic>
        <p:nvPicPr>
          <p:cNvPr id="47" name="Рисунок 46" descr="C:\Users\yanag\OneDrive\Робочий стіл\Picture1.pngPicture1"/>
          <p:cNvPicPr>
            <a:picLocks noChangeAspect="1"/>
          </p:cNvPicPr>
          <p:nvPr/>
        </p:nvPicPr>
        <p:blipFill rotWithShape="1">
          <a:blip r:embed="rId6"/>
          <a:srcRect l="5122" r="-2190"/>
          <a:stretch>
            <a:fillRect/>
          </a:stretch>
        </p:blipFill>
        <p:spPr>
          <a:xfrm>
            <a:off x="549910" y="5077460"/>
            <a:ext cx="1214755" cy="12052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5249" r="10756" b="10167"/>
          <a:stretch>
            <a:fillRect/>
          </a:stretch>
        </p:blipFill>
        <p:spPr>
          <a:xfrm>
            <a:off x="1728386" y="4733180"/>
            <a:ext cx="1547559" cy="17235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3352498" y="4836817"/>
            <a:ext cx="1557710" cy="161988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-7270"/>
          <a:stretch>
            <a:fillRect/>
          </a:stretch>
        </p:blipFill>
        <p:spPr>
          <a:xfrm>
            <a:off x="5066469" y="4783742"/>
            <a:ext cx="1704238" cy="180306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-3880"/>
          <a:stretch>
            <a:fillRect/>
          </a:stretch>
        </p:blipFill>
        <p:spPr>
          <a:xfrm>
            <a:off x="6767134" y="4997495"/>
            <a:ext cx="1415829" cy="1375561"/>
          </a:xfrm>
          <a:prstGeom prst="rect">
            <a:avLst/>
          </a:prstGeom>
        </p:spPr>
      </p:pic>
      <p:pic>
        <p:nvPicPr>
          <p:cNvPr id="56" name="Рисунок 55" descr="D:\Govorika\Hot Weels\Prize\generate-an-image-of-a-golden-medal-inspired-by-ra (1)о.pnggenerate-an-image-of-a-golden-medal-inspired-by-ra (1)о"/>
          <p:cNvPicPr>
            <a:picLocks noChangeAspect="1"/>
          </p:cNvPicPr>
          <p:nvPr/>
        </p:nvPicPr>
        <p:blipFill rotWithShape="1">
          <a:blip r:embed="rId18"/>
          <a:srcRect t="30" b="30"/>
          <a:stretch>
            <a:fillRect/>
          </a:stretch>
        </p:blipFill>
        <p:spPr>
          <a:xfrm>
            <a:off x="3535680" y="1449705"/>
            <a:ext cx="4246880" cy="4244975"/>
          </a:xfrm>
          <a:prstGeom prst="rect">
            <a:avLst/>
          </a:prstGeom>
        </p:spPr>
      </p:pic>
      <p:pic>
        <p:nvPicPr>
          <p:cNvPr id="3" name="Picture 2" descr="Picture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68100" y="763905"/>
            <a:ext cx="685800" cy="6858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27085" y="2821940"/>
            <a:ext cx="372427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3267E8-FD62-419C-8E3E-4EAD13223CAB}"/>
</file>

<file path=customXml/itemProps2.xml><?xml version="1.0" encoding="utf-8"?>
<ds:datastoreItem xmlns:ds="http://schemas.openxmlformats.org/officeDocument/2006/customXml" ds:itemID="{2AED09B0-9139-4FF3-9762-885493B9A933}"/>
</file>

<file path=customXml/itemProps3.xml><?xml version="1.0" encoding="utf-8"?>
<ds:datastoreItem xmlns:ds="http://schemas.openxmlformats.org/officeDocument/2006/customXml" ds:itemID="{7648BD5C-AEBA-43B5-AEB8-A05418A500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2024-04-13T10:22:00Z</dcterms:created>
  <dcterms:modified xsi:type="dcterms:W3CDTF">2024-12-20T15:08:47Z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4ECDE7CD5BC64F018A8AFDE136FC26A8_12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