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  <a:t>31/10/2024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  <a:t>31/10/2024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  <a:t>31/10/2024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  <a:t>31/10/2024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  <a:t>31/10/2024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  <a:t>31/10/2024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  <a:t>31/10/2024</a:t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  <a:t>31/10/2024</a:t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  <a:t>31/10/2024</a:t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  <a:t>31/10/2024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  <a:t>31/10/2024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6E1CB0D-72A1-4DF1-9FC1-10E27A10C4E6}" type="datetimeFigureOut">
              <a:rPr lang="en-GB" smtClean="0"/>
              <a:t>31/10/2024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D812BC3-3933-4F21-8624-49B4E8326584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" name="Рисунок 1074" descr="Зображення, що містить будівля, небо, Висотний будинок, горизонт&#10;&#10;Автоматично згенерований опис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39" b="38579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cxnSp>
        <p:nvCxnSpPr>
          <p:cNvPr id="1033" name="Пряма сполучна лінія 1032"/>
          <p:cNvCxnSpPr/>
          <p:nvPr/>
        </p:nvCxnSpPr>
        <p:spPr>
          <a:xfrm flipH="1">
            <a:off x="8345552" y="2053481"/>
            <a:ext cx="1144443" cy="248194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6" name="Пряма сполучна лінія 1035"/>
          <p:cNvCxnSpPr/>
          <p:nvPr/>
        </p:nvCxnSpPr>
        <p:spPr>
          <a:xfrm flipH="1">
            <a:off x="8413274" y="2044053"/>
            <a:ext cx="637245" cy="192648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8" name="Пряма сполучна лінія 1037"/>
          <p:cNvCxnSpPr/>
          <p:nvPr/>
        </p:nvCxnSpPr>
        <p:spPr>
          <a:xfrm flipH="1">
            <a:off x="8240286" y="2050638"/>
            <a:ext cx="180728" cy="192648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7" name="Пряма сполучна лінія 1036"/>
          <p:cNvCxnSpPr/>
          <p:nvPr/>
        </p:nvCxnSpPr>
        <p:spPr>
          <a:xfrm>
            <a:off x="7650957" y="1922448"/>
            <a:ext cx="360661" cy="20546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5" name="Пряма сполучна лінія 1034"/>
          <p:cNvCxnSpPr/>
          <p:nvPr/>
        </p:nvCxnSpPr>
        <p:spPr>
          <a:xfrm>
            <a:off x="6997244" y="1912374"/>
            <a:ext cx="840590" cy="21649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4" name="Пряма сполучна лінія 1033"/>
          <p:cNvCxnSpPr/>
          <p:nvPr/>
        </p:nvCxnSpPr>
        <p:spPr>
          <a:xfrm>
            <a:off x="6598465" y="2000865"/>
            <a:ext cx="1340770" cy="275836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 сполучна лінія 19"/>
          <p:cNvCxnSpPr/>
          <p:nvPr/>
        </p:nvCxnSpPr>
        <p:spPr>
          <a:xfrm flipH="1">
            <a:off x="3305816" y="3235252"/>
            <a:ext cx="660467" cy="15239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Пряма сполучна лінія 25"/>
          <p:cNvCxnSpPr/>
          <p:nvPr/>
        </p:nvCxnSpPr>
        <p:spPr>
          <a:xfrm flipH="1">
            <a:off x="3132828" y="3110125"/>
            <a:ext cx="221913" cy="16556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 сполучна лінія 21"/>
          <p:cNvCxnSpPr/>
          <p:nvPr/>
        </p:nvCxnSpPr>
        <p:spPr>
          <a:xfrm>
            <a:off x="2612370" y="3069355"/>
            <a:ext cx="291790" cy="16964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 сполучна лінія 17"/>
          <p:cNvCxnSpPr/>
          <p:nvPr/>
        </p:nvCxnSpPr>
        <p:spPr>
          <a:xfrm>
            <a:off x="2003526" y="2917926"/>
            <a:ext cx="900634" cy="224400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 сполучна лінія 15"/>
          <p:cNvCxnSpPr/>
          <p:nvPr/>
        </p:nvCxnSpPr>
        <p:spPr>
          <a:xfrm>
            <a:off x="1543414" y="2795618"/>
            <a:ext cx="1152513" cy="236631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6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66" b="89975" l="10000" r="90000">
                        <a14:foregroundMark x1="50000" y1="6266" x2="58625" y2="12907"/>
                        <a14:foregroundMark x1="46250" y1="6642" x2="46250" y2="6642"/>
                        <a14:foregroundMark x1="58500" y1="39223" x2="58398" y2="39523"/>
                        <a14:foregroundMark x1="45125" y1="37218" x2="45125" y2="37460"/>
                        <a14:foregroundMark x1="40000" y1="32832" x2="39962" y2="33457"/>
                        <a14:foregroundMark x1="45496" y1="68663" x2="45500" y2="68922"/>
                        <a14:foregroundMark x1="46625" y1="6266" x2="46625" y2="6266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875" y2="3295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07" t="3704" r="18202" b="56219"/>
          <a:stretch>
            <a:fillRect/>
          </a:stretch>
        </p:blipFill>
        <p:spPr bwMode="auto">
          <a:xfrm>
            <a:off x="1471697" y="1268177"/>
            <a:ext cx="3120504" cy="2173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13" b="89975" l="10000" r="90000">
                        <a14:foregroundMark x1="57268" y1="11862" x2="58625" y2="12907"/>
                        <a14:foregroundMark x1="56284" y1="11104" x2="56769" y2="11477"/>
                        <a14:foregroundMark x1="55589" y1="10569" x2="56195" y2="11036"/>
                        <a14:foregroundMark x1="46250" y1="6642" x2="46250" y2="6642"/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52750" y1="5263" x2="52750" y2="5263"/>
                        <a14:foregroundMark x1="50250" y1="5263" x2="50250" y2="5263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875" y2="3295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9875" y1="13784" x2="43750" y2="29198"/>
                        <a14:backgroundMark x1="43750" y1="29198" x2="47125" y2="15038"/>
                        <a14:backgroundMark x1="47125" y1="15038" x2="38000" y2="28070"/>
                        <a14:backgroundMark x1="38000" y1="28070" x2="37375" y2="30326"/>
                        <a14:backgroundMark x1="37375" y1="30326" x2="45750" y2="31955"/>
                        <a14:backgroundMark x1="45750" y1="31955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1250" y2="10902"/>
                        <a14:backgroundMark x1="51250" y1="10902" x2="53000" y2="7644"/>
                        <a14:backgroundMark x1="53000" y1="7644" x2="54000" y2="11028"/>
                        <a14:backgroundMark x1="54000" y1="11028" x2="52875" y2="7393"/>
                        <a14:backgroundMark x1="52875" y1="7393" x2="51625" y2="7393"/>
                        <a14:backgroundMark x1="51625" y1="7393" x2="51250" y2="7895"/>
                        <a14:backgroundMark x1="51250" y1="7895" x2="51250" y2="7895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50125" y1="5013" x2="50125" y2="5013"/>
                        <a14:backgroundMark x1="50125" y1="5013" x2="50125" y2="5013"/>
                        <a14:backgroundMark x1="50125" y1="5013" x2="49750" y2="48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07" t="3704" r="46617" b="64960"/>
          <a:stretch>
            <a:fillRect/>
          </a:stretch>
        </p:blipFill>
        <p:spPr bwMode="auto">
          <a:xfrm>
            <a:off x="1464286" y="1277246"/>
            <a:ext cx="1569111" cy="1692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11" b="89975" l="10000" r="90000">
                        <a14:foregroundMark x1="58500" y1="39223" x2="58398" y2="39523"/>
                        <a14:foregroundMark x1="45496" y1="68663" x2="45500" y2="68922"/>
                        <a14:foregroundMark x1="50750" y1="8772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45204" y1="31955" x2="46250" y2="32456"/>
                        <a14:foregroundMark x1="37875" y1="28446" x2="45204" y2="31955"/>
                        <a14:foregroundMark x1="46184" y1="31955" x2="45625" y2="27694"/>
                        <a14:foregroundMark x1="46250" y1="32456" x2="46184" y2="31955"/>
                        <a14:foregroundMark x1="45625" y1="27694" x2="48000" y2="12657"/>
                        <a14:foregroundMark x1="48000" y1="12657" x2="53125" y2="6642"/>
                        <a14:foregroundMark x1="52519" y1="9148" x2="52125" y2="10777"/>
                        <a14:foregroundMark x1="53125" y1="6642" x2="52519" y2="9148"/>
                        <a14:foregroundMark x1="47125" y1="9023" x2="47125" y2="9023"/>
                        <a14:foregroundMark x1="47125" y1="9023" x2="46875" y2="9148"/>
                        <a14:foregroundMark x1="46875" y1="9148" x2="46875" y2="9148"/>
                        <a14:foregroundMark x1="46625" y1="9148" x2="46625" y2="9148"/>
                        <a14:foregroundMark x1="46625" y1="9023" x2="46625" y2="9023"/>
                        <a14:foregroundMark x1="46625" y1="9023" x2="46625" y2="9023"/>
                        <a14:foregroundMark x1="46750" y1="9273" x2="46750" y2="9148"/>
                        <a14:foregroundMark x1="46750" y1="9148" x2="46750" y2="9273"/>
                        <a14:foregroundMark x1="46750" y1="9273" x2="46750" y2="9273"/>
                        <a14:foregroundMark x1="46750" y1="9273" x2="46750" y2="9273"/>
                        <a14:foregroundMark x1="46625" y1="9273" x2="46625" y2="9023"/>
                        <a14:foregroundMark x1="46625" y1="9023" x2="47875" y2="8897"/>
                        <a14:foregroundMark x1="47875" y1="8897" x2="46750" y2="9023"/>
                        <a14:foregroundMark x1="46875" y1="9023" x2="46875" y2="9023"/>
                        <a14:foregroundMark x1="46875" y1="9023" x2="46875" y2="9023"/>
                        <a14:foregroundMark x1="46875" y1="9023" x2="46625" y2="9023"/>
                        <a14:foregroundMark x1="46750" y1="8897" x2="46750" y2="8897"/>
                        <a14:foregroundMark x1="46500" y1="9023" x2="46875" y2="9148"/>
                        <a14:foregroundMark x1="46750" y1="9148" x2="46500" y2="9148"/>
                        <a14:foregroundMark x1="54250" y1="5138" x2="54250" y2="5138"/>
                        <a14:foregroundMark x1="54250" y1="5138" x2="54000" y2="5138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253" y2="8759"/>
                        <a14:backgroundMark x1="47500" y1="6767" x2="47500" y2="6767"/>
                        <a14:backgroundMark x1="45203" y1="9273" x2="39000" y2="16040"/>
                        <a14:backgroundMark x1="45432" y1="9023" x2="45203" y2="9273"/>
                        <a14:backgroundMark x1="46103" y1="8291" x2="45432" y2="9023"/>
                        <a14:backgroundMark x1="47500" y1="6767" x2="46881" y2="7442"/>
                        <a14:backgroundMark x1="39000" y1="16040" x2="33125" y2="30451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6956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46250" y1="31955" x2="46250" y2="31955"/>
                        <a14:backgroundMark x1="46250" y1="32331" x2="46250" y2="31704"/>
                        <a14:backgroundMark x1="45625" y1="36466" x2="45625" y2="36341"/>
                        <a14:backgroundMark x1="45625" y1="36341" x2="45625" y2="36341"/>
                        <a14:backgroundMark x1="58750" y1="12907" x2="58500" y2="12406"/>
                        <a14:backgroundMark x1="50000" y1="4887" x2="50000" y2="4887"/>
                        <a14:backgroundMark x1="50000" y1="4887" x2="50000" y2="4887"/>
                        <a14:backgroundMark x1="50000" y1="4887" x2="49750" y2="4887"/>
                        <a14:backgroundMark x1="40000" y1="33333" x2="40000" y2="33333"/>
                        <a14:backgroundMark x1="45125" y1="37469" x2="45125" y2="37469"/>
                        <a14:backgroundMark x1="45000" y1="37343" x2="45500" y2="37343"/>
                        <a14:backgroundMark x1="53000" y1="4511" x2="54250" y2="4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18" t="3968" r="44061" b="60816"/>
          <a:stretch>
            <a:fillRect/>
          </a:stretch>
        </p:blipFill>
        <p:spPr bwMode="auto">
          <a:xfrm>
            <a:off x="1576152" y="1277246"/>
            <a:ext cx="1619963" cy="193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13" b="89975" l="10000" r="90000"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2863" y1="29654" x2="37750" y2="31704"/>
                        <a14:foregroundMark x1="37750" y1="31704" x2="42349" y2="23478"/>
                        <a14:foregroundMark x1="42301" y1="22603" x2="40750" y2="24561"/>
                        <a14:foregroundMark x1="40750" y1="24561" x2="39000" y2="28571"/>
                        <a14:foregroundMark x1="39000" y1="28571" x2="37875" y2="28446"/>
                        <a14:foregroundMark x1="37875" y1="28446" x2="42817" y2="30813"/>
                        <a14:foregroundMark x1="64811" y1="22763" x2="66750" y2="32206"/>
                        <a14:foregroundMark x1="66750" y1="32206" x2="66750" y2="32206"/>
                        <a14:foregroundMark x1="67820" y1="17685" x2="68000" y2="19674"/>
                        <a14:foregroundMark x1="56625" y1="12281" x2="55000" y2="29825"/>
                        <a14:foregroundMark x1="42880" y1="29825" x2="40000" y2="29825"/>
                        <a14:foregroundMark x1="55000" y1="29825" x2="48220" y2="29825"/>
                        <a14:foregroundMark x1="40000" y1="29825" x2="40000" y2="29825"/>
                        <a14:foregroundMark x1="40000" y1="29825" x2="39125" y2="31203"/>
                        <a14:foregroundMark x1="54625" y1="8396" x2="52500" y2="17920"/>
                        <a14:foregroundMark x1="55625" y1="6516" x2="56250" y2="10401"/>
                        <a14:foregroundMark x1="55625" y1="8521" x2="55625" y2="6516"/>
                        <a14:foregroundMark x1="55625" y1="6516" x2="55500" y2="6266"/>
                        <a14:foregroundMark x1="55500" y1="6266" x2="52125" y2="28947"/>
                        <a14:foregroundMark x1="52125" y1="28947" x2="52625" y2="25439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65875" y1="9774" x2="68750" y2="13158"/>
                        <a14:backgroundMark x1="68750" y1="13158" x2="68089" y2="16887"/>
                        <a14:backgroundMark x1="70717" y1="19428" x2="71500" y2="27945"/>
                        <a14:backgroundMark x1="71500" y1="27945" x2="72000" y2="38847"/>
                        <a14:backgroundMark x1="68750" y1="14035" x2="72375" y2="20175"/>
                        <a14:backgroundMark x1="51250" y1="9900" x2="47625" y2="21930"/>
                        <a14:backgroundMark x1="47625" y1="21930" x2="48125" y2="9649"/>
                        <a14:backgroundMark x1="48125" y1="9649" x2="45875" y2="18296"/>
                        <a14:backgroundMark x1="45875" y1="18296" x2="45875" y2="18296"/>
                        <a14:backgroundMark x1="45875" y1="18296" x2="47375" y2="13033"/>
                        <a14:backgroundMark x1="47375" y1="13033" x2="50750" y2="8772"/>
                        <a14:backgroundMark x1="50750" y1="8772" x2="53250" y2="6391"/>
                        <a14:backgroundMark x1="53250" y1="6391" x2="49250" y2="9148"/>
                        <a14:backgroundMark x1="49250" y1="9148" x2="44625" y2="16416"/>
                        <a14:backgroundMark x1="44625" y1="16416" x2="45125" y2="25564"/>
                        <a14:backgroundMark x1="45125" y1="25564" x2="45625" y2="30576"/>
                        <a14:backgroundMark x1="45625" y1="30576" x2="45500" y2="30702"/>
                        <a14:backgroundMark x1="45500" y1="30702" x2="45000" y2="35589"/>
                        <a14:backgroundMark x1="45000" y1="35589" x2="44625" y2="26441"/>
                        <a14:backgroundMark x1="44625" y1="26441" x2="46000" y2="31078"/>
                        <a14:backgroundMark x1="46000" y1="31078" x2="46000" y2="31078"/>
                        <a14:backgroundMark x1="61250" y1="6892" x2="61000" y2="19048"/>
                        <a14:backgroundMark x1="61000" y1="19048" x2="60875" y2="35338"/>
                        <a14:backgroundMark x1="60875" y1="35338" x2="60125" y2="37343"/>
                        <a14:backgroundMark x1="60125" y1="37343" x2="62250" y2="27820"/>
                        <a14:backgroundMark x1="62250" y1="27820" x2="62250" y2="15539"/>
                        <a14:backgroundMark x1="62250" y1="15539" x2="62125" y2="10777"/>
                        <a14:backgroundMark x1="62125" y1="10777" x2="62250" y2="15038"/>
                        <a14:backgroundMark x1="62250" y1="15038" x2="62000" y2="35088"/>
                        <a14:backgroundMark x1="62000" y1="35088" x2="62375" y2="37218"/>
                        <a14:backgroundMark x1="62375" y1="37218" x2="62625" y2="8521"/>
                        <a14:backgroundMark x1="50375" y1="5263" x2="49750" y2="51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690" t="4939" r="37501" b="59845"/>
          <a:stretch>
            <a:fillRect/>
          </a:stretch>
        </p:blipFill>
        <p:spPr bwMode="auto">
          <a:xfrm>
            <a:off x="2582315" y="1320407"/>
            <a:ext cx="980570" cy="193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13" b="89975" l="10000" r="90000"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9875" y1="5013" x2="49875" y2="5013"/>
                        <a14:foregroundMark x1="48837" y1="12971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37875" y1="28446" x2="43892" y2="31327"/>
                        <a14:foregroundMark x1="46099" y1="31303" x2="45625" y2="27694"/>
                        <a14:foregroundMark x1="45625" y1="27694" x2="48000" y2="12657"/>
                        <a14:foregroundMark x1="62375" y1="10902" x2="66750" y2="32206"/>
                        <a14:foregroundMark x1="66750" y1="32206" x2="66750" y2="32206"/>
                        <a14:foregroundMark x1="67820" y1="17685" x2="68000" y2="19674"/>
                        <a14:foregroundMark x1="68125" y1="17794" x2="68090" y2="17549"/>
                        <a14:foregroundMark x1="67880" y1="16616" x2="67750" y2="16291"/>
                        <a14:foregroundMark x1="67750" y1="16291" x2="67978" y2="16584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7644" x2="55500" y2="7018"/>
                        <a14:backgroundMark x1="55500" y1="7018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65875" y1="9774" x2="68750" y2="13158"/>
                        <a14:backgroundMark x1="68750" y1="13158" x2="68254" y2="15957"/>
                        <a14:backgroundMark x1="70717" y1="19428" x2="71500" y2="27945"/>
                        <a14:backgroundMark x1="71500" y1="27945" x2="72000" y2="38847"/>
                        <a14:backgroundMark x1="70378" y1="16792" x2="72375" y2="20175"/>
                        <a14:backgroundMark x1="70151" y1="16407" x2="70378" y2="16792"/>
                        <a14:backgroundMark x1="68750" y1="14035" x2="69426" y2="15180"/>
                        <a14:backgroundMark x1="60750" y1="6015" x2="60750" y2="6015"/>
                        <a14:backgroundMark x1="56000" y1="5514" x2="56000" y2="5514"/>
                        <a14:backgroundMark x1="56000" y1="5514" x2="55625" y2="5263"/>
                        <a14:backgroundMark x1="59000" y1="10902" x2="59000" y2="13033"/>
                        <a14:backgroundMark x1="46625" y1="31454" x2="45375" y2="35714"/>
                        <a14:backgroundMark x1="52875" y1="5138" x2="52500" y2="14160"/>
                        <a14:backgroundMark x1="52500" y1="14160" x2="45750" y2="9023"/>
                        <a14:backgroundMark x1="48125" y1="9649" x2="49750" y2="10777"/>
                        <a14:backgroundMark x1="68500" y1="16416" x2="68625" y2="16792"/>
                        <a14:backgroundMark x1="68625" y1="16792" x2="68750" y2="17419"/>
                        <a14:backgroundMark x1="68750" y1="17419" x2="68375" y2="16792"/>
                        <a14:backgroundMark x1="68375" y1="16792" x2="68125" y2="164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458" t="5061" r="28051" b="59723"/>
          <a:stretch>
            <a:fillRect/>
          </a:stretch>
        </p:blipFill>
        <p:spPr bwMode="auto">
          <a:xfrm>
            <a:off x="3181719" y="1310174"/>
            <a:ext cx="908034" cy="1957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13" b="89975" l="10000" r="90000">
                        <a14:foregroundMark x1="58441" y1="12765" x2="58625" y2="12907"/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9875" y1="5013" x2="49875" y2="5013"/>
                        <a14:foregroundMark x1="52750" y1="5263" x2="52750" y2="5263"/>
                        <a14:foregroundMark x1="50750" y1="8772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37875" y1="28446" x2="46250" y2="32456"/>
                        <a14:foregroundMark x1="46250" y1="32456" x2="45625" y2="27694"/>
                        <a14:foregroundMark x1="45625" y1="27694" x2="48000" y2="12657"/>
                        <a14:foregroundMark x1="48000" y1="12657" x2="53125" y2="6642"/>
                        <a14:foregroundMark x1="52519" y1="9148" x2="52125" y2="10777"/>
                        <a14:foregroundMark x1="53125" y1="6642" x2="52519" y2="9148"/>
                        <a14:foregroundMark x1="47125" y1="9023" x2="47125" y2="9023"/>
                        <a14:foregroundMark x1="47125" y1="9023" x2="46875" y2="9148"/>
                        <a14:foregroundMark x1="46875" y1="9148" x2="46875" y2="9148"/>
                        <a14:foregroundMark x1="52750" y1="5764" x2="52750" y2="5764"/>
                        <a14:foregroundMark x1="46625" y1="9148" x2="46625" y2="9148"/>
                        <a14:foregroundMark x1="70000" y1="13784" x2="74875" y2="32331"/>
                        <a14:foregroundMark x1="66000" y1="9774" x2="68750" y2="13409"/>
                        <a14:foregroundMark x1="68750" y1="13409" x2="68750" y2="13409"/>
                        <a14:foregroundMark x1="68750" y1="13409" x2="69875" y2="16291"/>
                        <a14:foregroundMark x1="69875" y1="16291" x2="72000" y2="35088"/>
                        <a14:foregroundMark x1="72000" y1="35088" x2="71750" y2="37845"/>
                        <a14:foregroundMark x1="71750" y1="37845" x2="72375" y2="38596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7644" x2="55500" y2="7018"/>
                        <a14:backgroundMark x1="55500" y1="7018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63875" y1="13659" x2="63625" y2="31454"/>
                        <a14:backgroundMark x1="63625" y1="31454" x2="65875" y2="16917"/>
                        <a14:backgroundMark x1="65875" y1="16917" x2="68875" y2="35464"/>
                        <a14:backgroundMark x1="68875" y1="35464" x2="65625" y2="36341"/>
                        <a14:backgroundMark x1="65625" y1="36341" x2="63125" y2="30827"/>
                        <a14:backgroundMark x1="63125" y1="30827" x2="63250" y2="30075"/>
                        <a14:backgroundMark x1="63250" y1="30075" x2="63750" y2="34336"/>
                        <a14:backgroundMark x1="63750" y1="34336" x2="63250" y2="16541"/>
                        <a14:backgroundMark x1="63250" y1="16541" x2="62500" y2="9774"/>
                        <a14:backgroundMark x1="62500" y1="9774" x2="62625" y2="8521"/>
                        <a14:backgroundMark x1="62625" y1="8521" x2="62875" y2="22306"/>
                        <a14:backgroundMark x1="62875" y1="22306" x2="61500" y2="33459"/>
                        <a14:backgroundMark x1="61500" y1="33459" x2="61625" y2="34211"/>
                        <a14:backgroundMark x1="61625" y1="34211" x2="61625" y2="34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469" t="5057" r="19661" b="58160"/>
          <a:stretch>
            <a:fillRect/>
          </a:stretch>
        </p:blipFill>
        <p:spPr bwMode="auto">
          <a:xfrm>
            <a:off x="3392417" y="1320408"/>
            <a:ext cx="1153482" cy="2027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Пряма сполучна лінія 12"/>
          <p:cNvCxnSpPr/>
          <p:nvPr/>
        </p:nvCxnSpPr>
        <p:spPr>
          <a:xfrm flipH="1">
            <a:off x="3226170" y="3278413"/>
            <a:ext cx="1171104" cy="19575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5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66" b="89975" l="10000" r="90000">
                        <a14:foregroundMark x1="50000" y1="6266" x2="58625" y2="12907"/>
                        <a14:foregroundMark x1="46250" y1="6642" x2="46250" y2="6642"/>
                        <a14:foregroundMark x1="58500" y1="39223" x2="58398" y2="39523"/>
                        <a14:foregroundMark x1="45125" y1="37218" x2="45125" y2="37460"/>
                        <a14:foregroundMark x1="40000" y1="32832" x2="39962" y2="33457"/>
                        <a14:foregroundMark x1="45496" y1="68663" x2="45500" y2="68922"/>
                        <a14:foregroundMark x1="46625" y1="6266" x2="46625" y2="6266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875" y2="3295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07" t="3704" r="18202" b="56219"/>
          <a:stretch>
            <a:fillRect/>
          </a:stretch>
        </p:blipFill>
        <p:spPr bwMode="auto">
          <a:xfrm rot="21120139">
            <a:off x="6443839" y="271420"/>
            <a:ext cx="3080449" cy="2145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13" b="89975" l="10000" r="90000">
                        <a14:foregroundMark x1="57268" y1="11862" x2="58625" y2="12907"/>
                        <a14:foregroundMark x1="56284" y1="11104" x2="56769" y2="11477"/>
                        <a14:foregroundMark x1="55589" y1="10569" x2="56195" y2="11036"/>
                        <a14:foregroundMark x1="46250" y1="6642" x2="46250" y2="6642"/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52750" y1="5263" x2="52750" y2="5263"/>
                        <a14:foregroundMark x1="50250" y1="5263" x2="50250" y2="5263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875" y2="3295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9875" y1="13784" x2="43750" y2="29198"/>
                        <a14:backgroundMark x1="43750" y1="29198" x2="47125" y2="15038"/>
                        <a14:backgroundMark x1="47125" y1="15038" x2="38000" y2="28070"/>
                        <a14:backgroundMark x1="38000" y1="28070" x2="37375" y2="30326"/>
                        <a14:backgroundMark x1="37375" y1="30326" x2="45750" y2="31955"/>
                        <a14:backgroundMark x1="45750" y1="31955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1250" y2="10902"/>
                        <a14:backgroundMark x1="51250" y1="10902" x2="53000" y2="7644"/>
                        <a14:backgroundMark x1="53000" y1="7644" x2="54000" y2="11028"/>
                        <a14:backgroundMark x1="54000" y1="11028" x2="52875" y2="7393"/>
                        <a14:backgroundMark x1="52875" y1="7393" x2="51625" y2="7393"/>
                        <a14:backgroundMark x1="51625" y1="7393" x2="51250" y2="7895"/>
                        <a14:backgroundMark x1="51250" y1="7895" x2="51250" y2="7895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50125" y1="5013" x2="50125" y2="5013"/>
                        <a14:backgroundMark x1="50125" y1="5013" x2="50125" y2="5013"/>
                        <a14:backgroundMark x1="50125" y1="5013" x2="49750" y2="48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07" t="3704" r="46617" b="64960"/>
          <a:stretch>
            <a:fillRect/>
          </a:stretch>
        </p:blipFill>
        <p:spPr bwMode="auto">
          <a:xfrm rot="564887" flipH="1">
            <a:off x="8139489" y="391029"/>
            <a:ext cx="1569111" cy="1692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11" b="89975" l="10000" r="90000">
                        <a14:foregroundMark x1="58500" y1="39223" x2="58398" y2="39523"/>
                        <a14:foregroundMark x1="45496" y1="68663" x2="45500" y2="68922"/>
                        <a14:foregroundMark x1="50750" y1="8772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45204" y1="31955" x2="46250" y2="32456"/>
                        <a14:foregroundMark x1="37875" y1="28446" x2="45204" y2="31955"/>
                        <a14:foregroundMark x1="46184" y1="31955" x2="45625" y2="27694"/>
                        <a14:foregroundMark x1="46250" y1="32456" x2="46184" y2="31955"/>
                        <a14:foregroundMark x1="45625" y1="27694" x2="48000" y2="12657"/>
                        <a14:foregroundMark x1="48000" y1="12657" x2="53125" y2="6642"/>
                        <a14:foregroundMark x1="52519" y1="9148" x2="52125" y2="10777"/>
                        <a14:foregroundMark x1="53125" y1="6642" x2="52519" y2="9148"/>
                        <a14:foregroundMark x1="47125" y1="9023" x2="47125" y2="9023"/>
                        <a14:foregroundMark x1="47125" y1="9023" x2="46875" y2="9148"/>
                        <a14:foregroundMark x1="46875" y1="9148" x2="46875" y2="9148"/>
                        <a14:foregroundMark x1="46625" y1="9148" x2="46625" y2="9148"/>
                        <a14:foregroundMark x1="46625" y1="9023" x2="46625" y2="9023"/>
                        <a14:foregroundMark x1="46625" y1="9023" x2="46625" y2="9023"/>
                        <a14:foregroundMark x1="46750" y1="9273" x2="46750" y2="9148"/>
                        <a14:foregroundMark x1="46750" y1="9148" x2="46750" y2="9273"/>
                        <a14:foregroundMark x1="46750" y1="9273" x2="46750" y2="9273"/>
                        <a14:foregroundMark x1="46750" y1="9273" x2="46750" y2="9273"/>
                        <a14:foregroundMark x1="46625" y1="9273" x2="46625" y2="9023"/>
                        <a14:foregroundMark x1="46625" y1="9023" x2="47875" y2="8897"/>
                        <a14:foregroundMark x1="47875" y1="8897" x2="46750" y2="9023"/>
                        <a14:foregroundMark x1="46875" y1="9023" x2="46875" y2="9023"/>
                        <a14:foregroundMark x1="46875" y1="9023" x2="46875" y2="9023"/>
                        <a14:foregroundMark x1="46875" y1="9023" x2="46625" y2="9023"/>
                        <a14:foregroundMark x1="46750" y1="8897" x2="46750" y2="8897"/>
                        <a14:foregroundMark x1="46500" y1="9023" x2="46875" y2="9148"/>
                        <a14:foregroundMark x1="46750" y1="9148" x2="46500" y2="9148"/>
                        <a14:foregroundMark x1="54250" y1="5138" x2="54250" y2="5138"/>
                        <a14:foregroundMark x1="54250" y1="5138" x2="54000" y2="5138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253" y2="8759"/>
                        <a14:backgroundMark x1="47500" y1="6767" x2="47500" y2="6767"/>
                        <a14:backgroundMark x1="45203" y1="9273" x2="39000" y2="16040"/>
                        <a14:backgroundMark x1="45432" y1="9023" x2="45203" y2="9273"/>
                        <a14:backgroundMark x1="46103" y1="8291" x2="45432" y2="9023"/>
                        <a14:backgroundMark x1="47500" y1="6767" x2="46881" y2="7442"/>
                        <a14:backgroundMark x1="39000" y1="16040" x2="33125" y2="30451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6956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46250" y1="31955" x2="46250" y2="31955"/>
                        <a14:backgroundMark x1="46250" y1="32331" x2="46250" y2="31704"/>
                        <a14:backgroundMark x1="45625" y1="36466" x2="45625" y2="36341"/>
                        <a14:backgroundMark x1="45625" y1="36341" x2="45625" y2="36341"/>
                        <a14:backgroundMark x1="58750" y1="12907" x2="58500" y2="12406"/>
                        <a14:backgroundMark x1="50000" y1="4887" x2="50000" y2="4887"/>
                        <a14:backgroundMark x1="50000" y1="4887" x2="50000" y2="4887"/>
                        <a14:backgroundMark x1="50000" y1="4887" x2="49750" y2="4887"/>
                        <a14:backgroundMark x1="40000" y1="33333" x2="40000" y2="33333"/>
                        <a14:backgroundMark x1="45125" y1="37469" x2="45125" y2="37469"/>
                        <a14:backgroundMark x1="45000" y1="37343" x2="45500" y2="37343"/>
                        <a14:backgroundMark x1="53000" y1="4511" x2="54250" y2="4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18" t="3968" r="44061" b="60816"/>
          <a:stretch>
            <a:fillRect/>
          </a:stretch>
        </p:blipFill>
        <p:spPr bwMode="auto">
          <a:xfrm rot="549590" flipH="1">
            <a:off x="7962716" y="366959"/>
            <a:ext cx="1619963" cy="193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13" b="89975" l="10000" r="90000"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2863" y1="29654" x2="37750" y2="31704"/>
                        <a14:foregroundMark x1="37750" y1="31704" x2="42349" y2="23478"/>
                        <a14:foregroundMark x1="42301" y1="22603" x2="40750" y2="24561"/>
                        <a14:foregroundMark x1="40750" y1="24561" x2="39000" y2="28571"/>
                        <a14:foregroundMark x1="39000" y1="28571" x2="37875" y2="28446"/>
                        <a14:foregroundMark x1="37875" y1="28446" x2="42817" y2="30813"/>
                        <a14:foregroundMark x1="64811" y1="22763" x2="66750" y2="32206"/>
                        <a14:foregroundMark x1="66750" y1="32206" x2="66750" y2="32206"/>
                        <a14:foregroundMark x1="67820" y1="17685" x2="68000" y2="19674"/>
                        <a14:foregroundMark x1="56625" y1="12281" x2="55000" y2="29825"/>
                        <a14:foregroundMark x1="42880" y1="29825" x2="40000" y2="29825"/>
                        <a14:foregroundMark x1="55000" y1="29825" x2="48220" y2="29825"/>
                        <a14:foregroundMark x1="40000" y1="29825" x2="40000" y2="29825"/>
                        <a14:foregroundMark x1="40000" y1="29825" x2="39125" y2="31203"/>
                        <a14:foregroundMark x1="54625" y1="8396" x2="52500" y2="17920"/>
                        <a14:foregroundMark x1="55625" y1="6516" x2="56250" y2="10401"/>
                        <a14:foregroundMark x1="55625" y1="8521" x2="55625" y2="6516"/>
                        <a14:foregroundMark x1="55625" y1="6516" x2="55500" y2="6266"/>
                        <a14:foregroundMark x1="55500" y1="6266" x2="52125" y2="28947"/>
                        <a14:foregroundMark x1="52125" y1="28947" x2="52625" y2="25439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65875" y1="9774" x2="68750" y2="13158"/>
                        <a14:backgroundMark x1="68750" y1="13158" x2="68089" y2="16887"/>
                        <a14:backgroundMark x1="70717" y1="19428" x2="71500" y2="27945"/>
                        <a14:backgroundMark x1="71500" y1="27945" x2="72000" y2="38847"/>
                        <a14:backgroundMark x1="68750" y1="14035" x2="72375" y2="20175"/>
                        <a14:backgroundMark x1="51250" y1="9900" x2="47625" y2="21930"/>
                        <a14:backgroundMark x1="47625" y1="21930" x2="48125" y2="9649"/>
                        <a14:backgroundMark x1="48125" y1="9649" x2="45875" y2="18296"/>
                        <a14:backgroundMark x1="45875" y1="18296" x2="45875" y2="18296"/>
                        <a14:backgroundMark x1="45875" y1="18296" x2="47375" y2="13033"/>
                        <a14:backgroundMark x1="47375" y1="13033" x2="50750" y2="8772"/>
                        <a14:backgroundMark x1="50750" y1="8772" x2="53250" y2="6391"/>
                        <a14:backgroundMark x1="53250" y1="6391" x2="49250" y2="9148"/>
                        <a14:backgroundMark x1="49250" y1="9148" x2="44625" y2="16416"/>
                        <a14:backgroundMark x1="44625" y1="16416" x2="45125" y2="25564"/>
                        <a14:backgroundMark x1="45125" y1="25564" x2="45625" y2="30576"/>
                        <a14:backgroundMark x1="45625" y1="30576" x2="45500" y2="30702"/>
                        <a14:backgroundMark x1="45500" y1="30702" x2="45000" y2="35589"/>
                        <a14:backgroundMark x1="45000" y1="35589" x2="44625" y2="26441"/>
                        <a14:backgroundMark x1="44625" y1="26441" x2="46000" y2="31078"/>
                        <a14:backgroundMark x1="46000" y1="31078" x2="46000" y2="31078"/>
                        <a14:backgroundMark x1="61250" y1="6892" x2="61000" y2="19048"/>
                        <a14:backgroundMark x1="61000" y1="19048" x2="60875" y2="35338"/>
                        <a14:backgroundMark x1="60875" y1="35338" x2="60125" y2="37343"/>
                        <a14:backgroundMark x1="60125" y1="37343" x2="62250" y2="27820"/>
                        <a14:backgroundMark x1="62250" y1="27820" x2="62250" y2="15539"/>
                        <a14:backgroundMark x1="62250" y1="15539" x2="62125" y2="10777"/>
                        <a14:backgroundMark x1="62125" y1="10777" x2="62250" y2="15038"/>
                        <a14:backgroundMark x1="62250" y1="15038" x2="62000" y2="35088"/>
                        <a14:backgroundMark x1="62000" y1="35088" x2="62375" y2="37218"/>
                        <a14:backgroundMark x1="62375" y1="37218" x2="62625" y2="8521"/>
                        <a14:backgroundMark x1="50375" y1="5263" x2="49750" y2="51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690" t="4939" r="37501" b="59845"/>
          <a:stretch>
            <a:fillRect/>
          </a:stretch>
        </p:blipFill>
        <p:spPr bwMode="auto">
          <a:xfrm rot="21051564">
            <a:off x="7516230" y="318038"/>
            <a:ext cx="980570" cy="193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13" b="89975" l="10000" r="90000"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9875" y1="5013" x2="49875" y2="5013"/>
                        <a14:foregroundMark x1="48837" y1="12971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37875" y1="28446" x2="43892" y2="31327"/>
                        <a14:foregroundMark x1="46099" y1="31303" x2="45625" y2="27694"/>
                        <a14:foregroundMark x1="45625" y1="27694" x2="48000" y2="12657"/>
                        <a14:foregroundMark x1="62375" y1="10902" x2="66750" y2="32206"/>
                        <a14:foregroundMark x1="66750" y1="32206" x2="66750" y2="32206"/>
                        <a14:foregroundMark x1="67820" y1="17685" x2="68000" y2="19674"/>
                        <a14:foregroundMark x1="68125" y1="17794" x2="68090" y2="17549"/>
                        <a14:foregroundMark x1="67880" y1="16616" x2="67750" y2="16291"/>
                        <a14:foregroundMark x1="67750" y1="16291" x2="67978" y2="16584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7644" x2="55500" y2="7018"/>
                        <a14:backgroundMark x1="55500" y1="7018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65875" y1="9774" x2="68750" y2="13158"/>
                        <a14:backgroundMark x1="68750" y1="13158" x2="68254" y2="15957"/>
                        <a14:backgroundMark x1="70717" y1="19428" x2="71500" y2="27945"/>
                        <a14:backgroundMark x1="71500" y1="27945" x2="72000" y2="38847"/>
                        <a14:backgroundMark x1="70378" y1="16792" x2="72375" y2="20175"/>
                        <a14:backgroundMark x1="70151" y1="16407" x2="70378" y2="16792"/>
                        <a14:backgroundMark x1="68750" y1="14035" x2="69426" y2="15180"/>
                        <a14:backgroundMark x1="60750" y1="6015" x2="60750" y2="6015"/>
                        <a14:backgroundMark x1="56000" y1="5514" x2="56000" y2="5514"/>
                        <a14:backgroundMark x1="56000" y1="5514" x2="55625" y2="5263"/>
                        <a14:backgroundMark x1="59000" y1="10902" x2="59000" y2="13033"/>
                        <a14:backgroundMark x1="46625" y1="31454" x2="45375" y2="35714"/>
                        <a14:backgroundMark x1="52875" y1="5138" x2="52500" y2="14160"/>
                        <a14:backgroundMark x1="52500" y1="14160" x2="45750" y2="9023"/>
                        <a14:backgroundMark x1="48125" y1="9649" x2="49750" y2="10777"/>
                        <a14:backgroundMark x1="68500" y1="16416" x2="68625" y2="16792"/>
                        <a14:backgroundMark x1="68625" y1="16792" x2="68750" y2="17419"/>
                        <a14:backgroundMark x1="68750" y1="17419" x2="68375" y2="16792"/>
                        <a14:backgroundMark x1="68375" y1="16792" x2="68125" y2="164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458" t="5061" r="28051" b="59723"/>
          <a:stretch>
            <a:fillRect/>
          </a:stretch>
        </p:blipFill>
        <p:spPr bwMode="auto">
          <a:xfrm rot="553329" flipH="1">
            <a:off x="7081733" y="232105"/>
            <a:ext cx="908034" cy="193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13" b="89975" l="10000" r="90000">
                        <a14:foregroundMark x1="58441" y1="12765" x2="58625" y2="12907"/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9875" y1="5013" x2="49875" y2="5013"/>
                        <a14:foregroundMark x1="52750" y1="5263" x2="52750" y2="5263"/>
                        <a14:foregroundMark x1="50750" y1="8772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37875" y1="28446" x2="46250" y2="32456"/>
                        <a14:foregroundMark x1="46250" y1="32456" x2="45625" y2="27694"/>
                        <a14:foregroundMark x1="45625" y1="27694" x2="48000" y2="12657"/>
                        <a14:foregroundMark x1="48000" y1="12657" x2="53125" y2="6642"/>
                        <a14:foregroundMark x1="52519" y1="9148" x2="52125" y2="10777"/>
                        <a14:foregroundMark x1="53125" y1="6642" x2="52519" y2="9148"/>
                        <a14:foregroundMark x1="47125" y1="9023" x2="47125" y2="9023"/>
                        <a14:foregroundMark x1="47125" y1="9023" x2="46875" y2="9148"/>
                        <a14:foregroundMark x1="46875" y1="9148" x2="46875" y2="9148"/>
                        <a14:foregroundMark x1="52750" y1="5764" x2="52750" y2="5764"/>
                        <a14:foregroundMark x1="46625" y1="9148" x2="46625" y2="9148"/>
                        <a14:foregroundMark x1="70000" y1="13784" x2="74875" y2="32331"/>
                        <a14:foregroundMark x1="66000" y1="9774" x2="68750" y2="13409"/>
                        <a14:foregroundMark x1="68750" y1="13409" x2="68750" y2="13409"/>
                        <a14:foregroundMark x1="68750" y1="13409" x2="69875" y2="16291"/>
                        <a14:foregroundMark x1="69875" y1="16291" x2="72000" y2="35088"/>
                        <a14:foregroundMark x1="72000" y1="35088" x2="71750" y2="37845"/>
                        <a14:foregroundMark x1="71750" y1="37845" x2="72375" y2="38596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7644" x2="55500" y2="7018"/>
                        <a14:backgroundMark x1="55500" y1="7018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63875" y1="13659" x2="63625" y2="31454"/>
                        <a14:backgroundMark x1="63625" y1="31454" x2="65875" y2="16917"/>
                        <a14:backgroundMark x1="65875" y1="16917" x2="68875" y2="35464"/>
                        <a14:backgroundMark x1="68875" y1="35464" x2="65625" y2="36341"/>
                        <a14:backgroundMark x1="65625" y1="36341" x2="63125" y2="30827"/>
                        <a14:backgroundMark x1="63125" y1="30827" x2="63250" y2="30075"/>
                        <a14:backgroundMark x1="63250" y1="30075" x2="63750" y2="34336"/>
                        <a14:backgroundMark x1="63750" y1="34336" x2="63250" y2="16541"/>
                        <a14:backgroundMark x1="63250" y1="16541" x2="62500" y2="9774"/>
                        <a14:backgroundMark x1="62500" y1="9774" x2="62625" y2="8521"/>
                        <a14:backgroundMark x1="62625" y1="8521" x2="62875" y2="22306"/>
                        <a14:backgroundMark x1="62875" y1="22306" x2="61500" y2="33459"/>
                        <a14:backgroundMark x1="61500" y1="33459" x2="61625" y2="34211"/>
                        <a14:backgroundMark x1="61625" y1="34211" x2="61625" y2="34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469" t="5057" r="19661" b="58160"/>
          <a:stretch>
            <a:fillRect/>
          </a:stretch>
        </p:blipFill>
        <p:spPr bwMode="auto">
          <a:xfrm rot="566740" flipH="1">
            <a:off x="6635661" y="186823"/>
            <a:ext cx="1149185" cy="202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6" name="Picture 1075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02715" y="3524885"/>
            <a:ext cx="3067050" cy="3067050"/>
          </a:xfrm>
          <a:prstGeom prst="rect">
            <a:avLst/>
          </a:prstGeom>
        </p:spPr>
      </p:pic>
      <p:pic>
        <p:nvPicPr>
          <p:cNvPr id="1077" name="Picture 1076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477635" y="2969895"/>
            <a:ext cx="3124200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7</cp:revision>
  <dcterms:created xsi:type="dcterms:W3CDTF">2024-04-18T20:25:00Z</dcterms:created>
  <dcterms:modified xsi:type="dcterms:W3CDTF">2024-10-31T11:57:03Z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93ABF2849CA5400EB05817BFFAB50291_12</vt:lpwstr>
  </property>
  <property fmtid="{D5CDD505-2E9C-101B-9397-08002B2CF9AE}" pid="3" name="KSOProductBuildVer">
    <vt:lpwstr>1033-12.2.0.17119</vt:lpwstr>
  </property>
</Properties>
</file>