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499" y="2962842"/>
            <a:ext cx="37814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