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158CC-0062-433F-80B0-82C49F61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936072" y="439296"/>
            <a:ext cx="1548000" cy="1548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558216" y="402602"/>
            <a:ext cx="1548000" cy="1548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65847" y="398697"/>
            <a:ext cx="1548000" cy="1548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Месяц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425499" y="512385"/>
              <a:ext cx="900000" cy="126000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5367804" y="2045583"/>
            <a:ext cx="1548000" cy="1548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AE4508F-04B0-40FD-8393-C680885A8410}"/>
              </a:ext>
            </a:extLst>
          </p:cNvPr>
          <p:cNvGrpSpPr/>
          <p:nvPr/>
        </p:nvGrpSpPr>
        <p:grpSpPr>
          <a:xfrm>
            <a:off x="5406871" y="5215719"/>
            <a:ext cx="1548000" cy="1548000"/>
            <a:chOff x="4208921" y="5147561"/>
            <a:chExt cx="1548000" cy="1548000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79FA8D0E-19F9-47DD-AC4D-EA9236878DCD}"/>
                </a:ext>
              </a:extLst>
            </p:cNvPr>
            <p:cNvSpPr/>
            <p:nvPr/>
          </p:nvSpPr>
          <p:spPr>
            <a:xfrm>
              <a:off x="4208921" y="514756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611A96A-8C94-4D60-8D02-03245E098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4366484" y="5276287"/>
              <a:ext cx="1282650" cy="134908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5391409" y="3624026"/>
            <a:ext cx="1548000" cy="1548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977366" y="2038560"/>
            <a:ext cx="1588433" cy="1563408"/>
            <a:chOff x="6797846" y="2016272"/>
            <a:chExt cx="1588433" cy="1563408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279" y="2031680"/>
              <a:ext cx="1548000" cy="154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586907" y="3527613"/>
            <a:ext cx="1602988" cy="1633719"/>
            <a:chOff x="8417198" y="3577738"/>
            <a:chExt cx="1602988" cy="1633719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198" y="3577738"/>
              <a:ext cx="1602988" cy="160298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DBED1DF-66D5-4F7B-BDCF-D2D5A86CB4F2}"/>
              </a:ext>
            </a:extLst>
          </p:cNvPr>
          <p:cNvGrpSpPr/>
          <p:nvPr/>
        </p:nvGrpSpPr>
        <p:grpSpPr>
          <a:xfrm>
            <a:off x="8641895" y="5215316"/>
            <a:ext cx="1548000" cy="1548000"/>
            <a:chOff x="8484072" y="5294293"/>
            <a:chExt cx="1548000" cy="1548000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67EF7ED8-F4A1-49A4-BF00-AEC58DE2F5B5}"/>
                </a:ext>
              </a:extLst>
            </p:cNvPr>
            <p:cNvSpPr/>
            <p:nvPr/>
          </p:nvSpPr>
          <p:spPr>
            <a:xfrm>
              <a:off x="8484072" y="5294293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F2BEFA0-0F28-4A5C-BB7E-85D6312A5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754173">
              <a:off x="8512600" y="5403538"/>
              <a:ext cx="1434217" cy="1440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7000508" y="3613332"/>
            <a:ext cx="1548000" cy="1548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671" y="3814318"/>
              <a:ext cx="1366408" cy="13664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596400" y="2033438"/>
            <a:ext cx="1548000" cy="1548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532" y="2073247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81309BC-1081-473E-8CEC-19EE25B9E606}"/>
              </a:ext>
            </a:extLst>
          </p:cNvPr>
          <p:cNvGrpSpPr/>
          <p:nvPr/>
        </p:nvGrpSpPr>
        <p:grpSpPr>
          <a:xfrm>
            <a:off x="6937641" y="5161870"/>
            <a:ext cx="1740677" cy="1740677"/>
            <a:chOff x="6057522" y="5172026"/>
            <a:chExt cx="1740677" cy="1740677"/>
          </a:xfrm>
        </p:grpSpPr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E6FC4130-83B9-4458-AC3C-84F4F8D64CE2}"/>
                </a:ext>
              </a:extLst>
            </p:cNvPr>
            <p:cNvSpPr/>
            <p:nvPr/>
          </p:nvSpPr>
          <p:spPr>
            <a:xfrm>
              <a:off x="6144368" y="5203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0E5CF33-87F2-4ACB-8186-540F30DD2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2" y="5172026"/>
              <a:ext cx="1740677" cy="174067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79011" y="2017270"/>
            <a:ext cx="1620000" cy="1548000"/>
            <a:chOff x="10136911" y="1999699"/>
            <a:chExt cx="1620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5" b="16899"/>
            <a:stretch/>
          </p:blipFill>
          <p:spPr>
            <a:xfrm>
              <a:off x="10136911" y="2270438"/>
              <a:ext cx="1620000" cy="107188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209067" y="3605232"/>
            <a:ext cx="1590751" cy="1548000"/>
            <a:chOff x="10143589" y="3655985"/>
            <a:chExt cx="1590751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03" b="20002"/>
            <a:stretch/>
          </p:blipFill>
          <p:spPr>
            <a:xfrm>
              <a:off x="10143589" y="3861365"/>
              <a:ext cx="1559889" cy="103256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997573" y="861379"/>
            <a:ext cx="1979875" cy="1613699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3889" y="3595003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991149" y="855003"/>
            <a:ext cx="1979875" cy="161369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96764" y="1306775"/>
              <a:ext cx="736605" cy="7366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132" y="1991721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B34765E-77EF-42C2-90A8-120C074EF1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907" y="517202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7264" y="2015189"/>
            <a:ext cx="1525354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8969" y="2075796"/>
            <a:ext cx="1525365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3EE2E15-C85F-4993-8A11-B6BB52A51B45}"/>
              </a:ext>
            </a:extLst>
          </p:cNvPr>
          <p:cNvGrpSpPr/>
          <p:nvPr/>
        </p:nvGrpSpPr>
        <p:grpSpPr>
          <a:xfrm>
            <a:off x="1993977" y="854395"/>
            <a:ext cx="1979875" cy="1613699"/>
            <a:chOff x="1879865" y="923283"/>
            <a:chExt cx="1979875" cy="1613699"/>
          </a:xfrm>
        </p:grpSpPr>
        <p:sp>
          <p:nvSpPr>
            <p:cNvPr id="93" name="Пузырек для мыслей: облако 92">
              <a:extLst>
                <a:ext uri="{FF2B5EF4-FFF2-40B4-BE49-F238E27FC236}">
                  <a16:creationId xmlns:a16="http://schemas.microsoft.com/office/drawing/2014/main" id="{55BCEA27-3CD6-4542-A958-D08009C7F8F1}"/>
                </a:ext>
              </a:extLst>
            </p:cNvPr>
            <p:cNvSpPr/>
            <p:nvPr/>
          </p:nvSpPr>
          <p:spPr>
            <a:xfrm rot="605027">
              <a:off x="1879865" y="92328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есяц 93">
              <a:extLst>
                <a:ext uri="{FF2B5EF4-FFF2-40B4-BE49-F238E27FC236}">
                  <a16:creationId xmlns:a16="http://schemas.microsoft.com/office/drawing/2014/main" id="{ABEEFA89-A89C-489B-AB2E-9E93C06AF713}"/>
                </a:ext>
              </a:extLst>
            </p:cNvPr>
            <p:cNvSpPr/>
            <p:nvPr/>
          </p:nvSpPr>
          <p:spPr>
            <a:xfrm>
              <a:off x="2221174" y="1333624"/>
              <a:ext cx="529410" cy="72000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F8A650F7-5A27-452D-86DD-25B17E30F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2889941" y="1238091"/>
              <a:ext cx="821458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977021" y="861377"/>
            <a:ext cx="1979875" cy="1613699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Месяц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40485" y="1281266"/>
              <a:ext cx="523222" cy="80146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811872" y="1257520"/>
              <a:ext cx="828000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CE697B2-ADC2-4836-9F1C-A6759BD3E620}"/>
              </a:ext>
            </a:extLst>
          </p:cNvPr>
          <p:cNvGrpSpPr/>
          <p:nvPr/>
        </p:nvGrpSpPr>
        <p:grpSpPr>
          <a:xfrm>
            <a:off x="1968828" y="854394"/>
            <a:ext cx="1979875" cy="1613699"/>
            <a:chOff x="-1360769" y="310410"/>
            <a:chExt cx="1979875" cy="1613699"/>
          </a:xfrm>
        </p:grpSpPr>
        <p:sp>
          <p:nvSpPr>
            <p:cNvPr id="115" name="Пузырек для мыслей: облако 114">
              <a:extLst>
                <a:ext uri="{FF2B5EF4-FFF2-40B4-BE49-F238E27FC236}">
                  <a16:creationId xmlns:a16="http://schemas.microsoft.com/office/drawing/2014/main" id="{ABFF8BCD-4964-4D73-AFBA-E58EDEFEE1C6}"/>
                </a:ext>
              </a:extLst>
            </p:cNvPr>
            <p:cNvSpPr/>
            <p:nvPr/>
          </p:nvSpPr>
          <p:spPr>
            <a:xfrm rot="605027">
              <a:off x="-1360769" y="31041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537CD33-11C5-4D59-9F13-9E299C7A521B}"/>
                </a:ext>
              </a:extLst>
            </p:cNvPr>
            <p:cNvSpPr/>
            <p:nvPr/>
          </p:nvSpPr>
          <p:spPr>
            <a:xfrm>
              <a:off x="-1103485" y="726801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FBC56B8C-18F6-482C-AC2A-C4767190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312817" y="672801"/>
              <a:ext cx="787231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6080" y="3624026"/>
            <a:ext cx="1525353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892" y="355801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971638" y="861376"/>
            <a:ext cx="1979875" cy="1613699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2000922" y="854393"/>
            <a:ext cx="1979875" cy="1613699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Месяц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4835" y="1239375"/>
              <a:ext cx="619668" cy="76238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835794" y="125855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990654" y="861378"/>
            <a:ext cx="1979875" cy="1613699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30491" y="1311538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7CB08B-55B0-402E-A475-D23BAB5218A0}"/>
              </a:ext>
            </a:extLst>
          </p:cNvPr>
          <p:cNvGrpSpPr/>
          <p:nvPr/>
        </p:nvGrpSpPr>
        <p:grpSpPr>
          <a:xfrm>
            <a:off x="1987365" y="861375"/>
            <a:ext cx="1979875" cy="1613699"/>
            <a:chOff x="-1224640" y="561012"/>
            <a:chExt cx="1979875" cy="1613699"/>
          </a:xfrm>
        </p:grpSpPr>
        <p:sp>
          <p:nvSpPr>
            <p:cNvPr id="124" name="Пузырек для мыслей: облако 123">
              <a:extLst>
                <a:ext uri="{FF2B5EF4-FFF2-40B4-BE49-F238E27FC236}">
                  <a16:creationId xmlns:a16="http://schemas.microsoft.com/office/drawing/2014/main" id="{E9D6F4B2-A581-4216-A694-029E073A580E}"/>
                </a:ext>
              </a:extLst>
            </p:cNvPr>
            <p:cNvSpPr/>
            <p:nvPr/>
          </p:nvSpPr>
          <p:spPr>
            <a:xfrm rot="605027">
              <a:off x="-1224640" y="56101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Равнобедренный треугольник 124">
              <a:extLst>
                <a:ext uri="{FF2B5EF4-FFF2-40B4-BE49-F238E27FC236}">
                  <a16:creationId xmlns:a16="http://schemas.microsoft.com/office/drawing/2014/main" id="{5CF92DAB-73DE-4862-B860-3529E2834B9D}"/>
                </a:ext>
              </a:extLst>
            </p:cNvPr>
            <p:cNvSpPr/>
            <p:nvPr/>
          </p:nvSpPr>
          <p:spPr>
            <a:xfrm>
              <a:off x="-925910" y="955523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CC5DB8C-113E-4511-AB62-B53174C1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144612" y="897537"/>
              <a:ext cx="718777" cy="756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7778" y="747198"/>
            <a:ext cx="1248051" cy="108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987C284-838C-4EEC-94E4-61B2E53B5093}"/>
              </a:ext>
            </a:extLst>
          </p:cNvPr>
          <p:cNvGrpSpPr/>
          <p:nvPr/>
        </p:nvGrpSpPr>
        <p:grpSpPr>
          <a:xfrm>
            <a:off x="10243433" y="5210579"/>
            <a:ext cx="1548000" cy="1548000"/>
            <a:chOff x="10182891" y="5313343"/>
            <a:chExt cx="1548000" cy="1548000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05F796CC-7EF4-4E94-AE13-AC3E9A9F9D5A}"/>
                </a:ext>
              </a:extLst>
            </p:cNvPr>
            <p:cNvSpPr/>
            <p:nvPr/>
          </p:nvSpPr>
          <p:spPr>
            <a:xfrm>
              <a:off x="10182891" y="5313343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99E53E89-2D42-45B1-B631-B3B72AA5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959" y="5338787"/>
              <a:ext cx="1518054" cy="15180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AF5E8AA-F13A-40FD-9E2F-B3A6C9023D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8318" y="5239329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A2687C21-3C1F-4E55-91B4-EF867369DD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3433" y="5206077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0001" y="823637"/>
            <a:ext cx="5141354" cy="528986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9583" y="3085365"/>
            <a:ext cx="22574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2864DD-9BAE-4C0D-8F85-04C41126097E}"/>
</file>

<file path=customXml/itemProps2.xml><?xml version="1.0" encoding="utf-8"?>
<ds:datastoreItem xmlns:ds="http://schemas.openxmlformats.org/officeDocument/2006/customXml" ds:itemID="{DE4C59C7-F8A6-4961-9723-10539B360702}"/>
</file>

<file path=customXml/itemProps3.xml><?xml version="1.0" encoding="utf-8"?>
<ds:datastoreItem xmlns:ds="http://schemas.openxmlformats.org/officeDocument/2006/customXml" ds:itemID="{9BBCCF08-5425-44B9-8EF2-4982E430E892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2024-12-25T13:06:44Z</dcterms:created>
  <dcterms:modified xsi:type="dcterms:W3CDTF">2024-12-26T10:33:00Z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